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9" r:id="rId1"/>
    <p:sldMasterId id="2147483820" r:id="rId2"/>
  </p:sldMasterIdLst>
  <p:notesMasterIdLst>
    <p:notesMasterId r:id="rId33"/>
  </p:notesMasterIdLst>
  <p:sldIdLst>
    <p:sldId id="256" r:id="rId3"/>
    <p:sldId id="258" r:id="rId4"/>
    <p:sldId id="259" r:id="rId5"/>
    <p:sldId id="356" r:id="rId6"/>
    <p:sldId id="261" r:id="rId7"/>
    <p:sldId id="263" r:id="rId8"/>
    <p:sldId id="313" r:id="rId9"/>
    <p:sldId id="334" r:id="rId10"/>
    <p:sldId id="265" r:id="rId11"/>
    <p:sldId id="314" r:id="rId12"/>
    <p:sldId id="335" r:id="rId13"/>
    <p:sldId id="336" r:id="rId14"/>
    <p:sldId id="337" r:id="rId15"/>
    <p:sldId id="338" r:id="rId16"/>
    <p:sldId id="339" r:id="rId17"/>
    <p:sldId id="275" r:id="rId18"/>
    <p:sldId id="340" r:id="rId19"/>
    <p:sldId id="341" r:id="rId20"/>
    <p:sldId id="324" r:id="rId21"/>
    <p:sldId id="357" r:id="rId22"/>
    <p:sldId id="358" r:id="rId23"/>
    <p:sldId id="322" r:id="rId24"/>
    <p:sldId id="327" r:id="rId25"/>
    <p:sldId id="328" r:id="rId26"/>
    <p:sldId id="329" r:id="rId27"/>
    <p:sldId id="330" r:id="rId28"/>
    <p:sldId id="331" r:id="rId29"/>
    <p:sldId id="304" r:id="rId30"/>
    <p:sldId id="354" r:id="rId31"/>
    <p:sldId id="355" r:id="rId32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81AB17AC-A8A7-4C48-9609-1A0306FFDA82}">
  <a:tblStyle styleId="{81AB17AC-A8A7-4C48-9609-1A0306FFDA82}" styleName="Table_0"/>
  <a:tblStyle styleId="{2482BD59-B3E1-4D66-87E6-68C659239706}" styleName="Table_1"/>
  <a:tblStyle styleId="{FDFBB57C-349F-4205-B8CD-6E850C2C8F6D}" styleName="Table_2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D87C460E-8256-42D1-8EEE-6D99675F4287}" styleName="Table_3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5ABCC6B0-5820-408B-BC19-C4606E816F2F}" styleName="Table_4"/>
  <a:tblStyle styleId="{5B7C96C4-FF0F-4C5F-8B28-6CC094C10AB3}" styleName="Table_5"/>
  <a:tblStyle styleId="{E43CBC79-B730-45B8-AE21-91C5F521109A}" styleName="Table_6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53070802-55DB-4B52-AEF4-B0AAB1665B0C}" styleName="Table_7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9B3AF4B2-2F75-42A4-9D08-0FD6AA87AEB0}" styleName="Table_8"/>
  <a:tblStyle styleId="{69FE203E-68E4-42E1-AF90-778594E2239A}" styleName="Table_9"/>
  <a:tblStyle styleId="{23DDB9E5-F6B8-4BD5-A041-7E46B176D92B}" styleName="Table_10"/>
  <a:tblStyle styleId="{1B4AA30B-6B98-4F6B-A887-30CE0CBB38AB}" styleName="Table_11"/>
  <a:tblStyle styleId="{0426DBBC-3DDC-42F8-92F1-CE99C01E9CA0}" styleName="Table_12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347EAA95-51D8-482A-8868-9B6BB3DB72FC}" styleName="Table_13"/>
  <a:tblStyle styleId="{77526E9E-CD34-4068-BB8E-980D2E02081B}" styleName="Table_14"/>
  <a:tblStyle styleId="{7CE3AF8C-E6CF-47BC-AC89-99D79D197B38}" styleName="Table_15"/>
  <a:tblStyle styleId="{B95400F3-2006-45A3-A96B-3F9705E491D2}" styleName="Table_16"/>
  <a:tblStyle styleId="{9E630385-4FAF-40DC-8456-249E9505EA68}" styleName="Table_17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FBC405E3-7C5A-4C60-80D5-DBFE847EEA86}" styleName="Table_18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776" autoAdjust="0"/>
  </p:normalViewPr>
  <p:slideViewPr>
    <p:cSldViewPr>
      <p:cViewPr varScale="1">
        <p:scale>
          <a:sx n="52" d="100"/>
          <a:sy n="52" d="100"/>
        </p:scale>
        <p:origin x="-18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Shape 1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09" name="Shape 1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Shape 1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첫날 숙소는 꼭 나눌 필요는 없을 것 같습니다.</a:t>
            </a:r>
          </a:p>
        </p:txBody>
      </p:sp>
      <p:sp>
        <p:nvSpPr>
          <p:cNvPr id="1186" name="Shape 1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Shape 1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첫날 숙소는 꼭 나눌 필요는 없을 것 같습니다.</a:t>
            </a:r>
          </a:p>
        </p:txBody>
      </p:sp>
      <p:sp>
        <p:nvSpPr>
          <p:cNvPr id="1186" name="Shape 1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Shape 1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첫날 숙소는 꼭 나눌 필요는 없을 것 같습니다.</a:t>
            </a:r>
          </a:p>
        </p:txBody>
      </p:sp>
      <p:sp>
        <p:nvSpPr>
          <p:cNvPr id="1186" name="Shape 1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Shape 1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첫날 숙소는 꼭 나눌 필요는 없을 것 같습니다.</a:t>
            </a:r>
          </a:p>
        </p:txBody>
      </p:sp>
      <p:sp>
        <p:nvSpPr>
          <p:cNvPr id="1186" name="Shape 1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Shape 1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첫날 숙소는 꼭 나눌 필요는 없을 것 같습니다.</a:t>
            </a:r>
          </a:p>
        </p:txBody>
      </p:sp>
      <p:sp>
        <p:nvSpPr>
          <p:cNvPr id="1186" name="Shape 1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" name="Shape 12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73" name="Shape 12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Shape 13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20" name="Shape 1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Shape 13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20" name="Shape 1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Shape 13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20" name="Shape 1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Shape 13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20" name="Shape 1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Shape 1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24" name="Shape 1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Shape 13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20" name="Shape 1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Shape 13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20" name="Shape 1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Shape 13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20" name="Shape 1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Shape 13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20" name="Shape 1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Shape 13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20" name="Shape 1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Shape 13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20" name="Shape 1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" name="Shape 15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54" name="Shape 15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안내메일 보낼때 모든 사람의 메일 을 다 볼 수 있게...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" name="Shape 15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54" name="Shape 15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안내메일 보낼때 모든 사람의 메일 을 다 볼 수 있게...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" name="Shape 15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54" name="Shape 15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안내메일 보낼때 모든 사람의 메일 을 다 볼 수 있게...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Shape 1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33" name="Shape 1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Shape 11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48" name="Shape 1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Shape 11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66" name="Shape 1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Shape 11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66" name="Shape 1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업무 분담 : 인원배치 (통역포함) - 진료총책임자 (학생대장과 협조)</a:t>
            </a:r>
          </a:p>
          <a:p>
            <a:pPr lvl="0" rtl="0">
              <a:buNone/>
            </a:pPr>
            <a:r>
              <a:rPr lang="en"/>
              <a:t>사무국 : 사전 조율, 식사준비 (예약, 지불...), 공식행사지원, 환자 질서 유지, 무전기 가지고 지원</a:t>
            </a:r>
          </a:p>
          <a:p>
            <a:pPr lvl="0" rtl="0">
              <a:buNone/>
            </a:pPr>
            <a:r>
              <a:rPr lang="en"/>
              <a:t>간호사 : 매우 중요함 꼭 데리고 가야 합니다. 2명이면 적정.</a:t>
            </a:r>
          </a:p>
          <a:p>
            <a:pPr>
              <a:buNone/>
            </a:pPr>
            <a:r>
              <a:rPr lang="en"/>
              <a:t>약사 : 꼭 필요함.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Shape 11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66" name="Shape 1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업무 분담 : 인원배치 (통역포함) - 진료총책임자 (학생대장과 협조)</a:t>
            </a:r>
          </a:p>
          <a:p>
            <a:pPr lvl="0" rtl="0">
              <a:buNone/>
            </a:pPr>
            <a:r>
              <a:rPr lang="en"/>
              <a:t>사무국 : 사전 조율, 식사준비 (예약, 지불...), 공식행사지원, 환자 질서 유지, 무전기 가지고 지원</a:t>
            </a:r>
          </a:p>
          <a:p>
            <a:pPr lvl="0" rtl="0">
              <a:buNone/>
            </a:pPr>
            <a:r>
              <a:rPr lang="en"/>
              <a:t>간호사 : 매우 중요함 꼭 데리고 가야 합니다. 2명이면 적정.</a:t>
            </a:r>
          </a:p>
          <a:p>
            <a:pPr>
              <a:buNone/>
            </a:pPr>
            <a:r>
              <a:rPr lang="en"/>
              <a:t>약사 : 꼭 필요함.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Shape 1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첫날 숙소는 꼭 나눌 필요는 없을 것 같습니다.</a:t>
            </a:r>
          </a:p>
        </p:txBody>
      </p:sp>
      <p:sp>
        <p:nvSpPr>
          <p:cNvPr id="1186" name="Shape 1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Obj" type="twoObj">
  <p:cSld name="twoObj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>
                <a:solidFill>
                  <a:schemeClr val="dk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8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8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twoTxTwoObj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3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3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>
                <a:solidFill>
                  <a:schemeClr val="dk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Tx" type="objTx">
  <p:cSld name="objTx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 sz="1400"/>
            </a:lvl1pPr>
            <a:lvl2pPr marL="457200" indent="0" rtl="0">
              <a:buFont typeface="Arial"/>
              <a:buNone/>
              <a:defRPr sz="1200"/>
            </a:lvl2pPr>
            <a:lvl3pPr marL="914400" indent="0" rtl="0">
              <a:buFont typeface="Arial"/>
              <a:buNone/>
              <a:defRPr sz="1000"/>
            </a:lvl3pPr>
            <a:lvl4pPr marL="1371600" indent="0" rtl="0">
              <a:buFont typeface="Arial"/>
              <a:buNone/>
              <a:defRPr sz="900"/>
            </a:lvl4pPr>
            <a:lvl5pPr marL="1828800" indent="0" rtl="0">
              <a:buFont typeface="Arial"/>
              <a:buNone/>
              <a:defRPr sz="900"/>
            </a:lvl5pPr>
            <a:lvl6pPr marL="2286000" indent="0" rtl="0">
              <a:buFont typeface="Arial"/>
              <a:buNone/>
              <a:defRPr sz="900"/>
            </a:lvl6pPr>
            <a:lvl7pPr marL="2743200" indent="0" rtl="0">
              <a:buFont typeface="Arial"/>
              <a:buNone/>
              <a:defRPr sz="900"/>
            </a:lvl7pPr>
            <a:lvl8pPr marL="3200400" indent="0" rtl="0">
              <a:buFont typeface="Arial"/>
              <a:buNone/>
              <a:defRPr sz="900"/>
            </a:lvl8pPr>
            <a:lvl9pPr marL="3657600" indent="0" rtl="0"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x" type="picTx">
  <p:cSld name="picTx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98" name="Shape 9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3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 sz="1400"/>
            </a:lvl1pPr>
            <a:lvl2pPr marL="457200" indent="0" rtl="0">
              <a:buFont typeface="Arial"/>
              <a:buNone/>
              <a:defRPr sz="1200"/>
            </a:lvl2pPr>
            <a:lvl3pPr marL="914400" indent="0" rtl="0">
              <a:buFont typeface="Arial"/>
              <a:buNone/>
              <a:defRPr sz="1000"/>
            </a:lvl3pPr>
            <a:lvl4pPr marL="1371600" indent="0" rtl="0">
              <a:buFont typeface="Arial"/>
              <a:buNone/>
              <a:defRPr sz="900"/>
            </a:lvl4pPr>
            <a:lvl5pPr marL="1828800" indent="0" rtl="0">
              <a:buFont typeface="Arial"/>
              <a:buNone/>
              <a:defRPr sz="900"/>
            </a:lvl5pPr>
            <a:lvl6pPr marL="2286000" indent="0" rtl="0">
              <a:buFont typeface="Arial"/>
              <a:buNone/>
              <a:defRPr sz="900"/>
            </a:lvl6pPr>
            <a:lvl7pPr marL="2743200" indent="0" rtl="0">
              <a:buFont typeface="Arial"/>
              <a:buNone/>
              <a:defRPr sz="900"/>
            </a:lvl7pPr>
            <a:lvl8pPr marL="3200400" indent="0" rtl="0">
              <a:buFont typeface="Arial"/>
              <a:buNone/>
              <a:defRPr sz="900"/>
            </a:lvl8pPr>
            <a:lvl9pPr marL="3657600" indent="0" rtl="0"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x" type="vertTx">
  <p:cSld name="vertTx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>
                <a:solidFill>
                  <a:schemeClr val="dk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 rot="5400000">
            <a:off x="2309017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079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indent="-762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</a:defRPr>
            </a:lvl2pPr>
            <a:lvl3pPr marL="1143000" indent="-476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indent="-762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4pPr>
            <a:lvl5pPr marL="2057400" indent="-762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5pPr>
            <a:lvl6pPr marL="2514600" indent="-762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6pPr>
            <a:lvl7pPr marL="2971800" indent="-762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7pPr>
            <a:lvl8pPr marL="3429000" indent="-762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8pPr>
            <a:lvl9pPr marL="3886200" indent="-762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itleAndTx" type="vertTitleAndTx">
  <p:cSld name="vertTitleAndTx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 rot="5400000">
            <a:off x="4732336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>
                <a:solidFill>
                  <a:schemeClr val="dk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 rot="5400000">
            <a:off x="541336" y="190500"/>
            <a:ext cx="5851525" cy="6019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079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indent="-762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</a:defRPr>
            </a:lvl2pPr>
            <a:lvl3pPr marL="1143000" indent="-476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indent="-762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4pPr>
            <a:lvl5pPr marL="2057400" indent="-762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5pPr>
            <a:lvl6pPr marL="2514600" indent="-762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6pPr>
            <a:lvl7pPr marL="2971800" indent="-762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7pPr>
            <a:lvl8pPr marL="3429000" indent="-762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8pPr>
            <a:lvl9pPr marL="3886200" indent="-762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4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4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defRPr sz="1800" b="0" i="0" u="none" strike="noStrike" cap="none" baseline="0"/>
            </a:lvl3pPr>
            <a:lvl4pPr marL="0" marR="0" indent="0" algn="l" rtl="0">
              <a:defRPr sz="1800" b="0" i="0" u="none" strike="noStrike" cap="none" baseline="0"/>
            </a:lvl4pPr>
            <a:lvl5pPr marL="0" marR="0" indent="0" algn="l" rtl="0">
              <a:defRPr sz="1800" b="0" i="0" u="none" strike="noStrike" cap="none" baseline="0"/>
            </a:lvl5pPr>
            <a:lvl6pPr marL="0" marR="0" indent="0" algn="l" rtl="0">
              <a:defRPr sz="1800" b="0" i="0" u="none" strike="noStrike" cap="none" baseline="0"/>
            </a:lvl6pPr>
            <a:lvl7pPr marL="0" marR="0" indent="0" algn="l" rtl="0">
              <a:defRPr sz="1800" b="0" i="0" u="none" strike="noStrike" cap="none" baseline="0"/>
            </a:lvl7pPr>
            <a:lvl8pPr marL="0" marR="0" indent="0" algn="l" rtl="0">
              <a:defRPr sz="1800" b="0" i="0" u="none" strike="noStrike" cap="none" baseline="0"/>
            </a:lvl8pPr>
            <a:lvl9pPr marL="0" marR="0" indent="0" algn="l" rtl="0">
              <a:defRPr sz="1800" b="0" i="0" u="none" strike="noStrike" cap="none" baseline="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3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8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4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obj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>
                <a:solidFill>
                  <a:schemeClr val="dk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079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indent="-762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</a:defRPr>
            </a:lvl2pPr>
            <a:lvl3pPr marL="1143000" indent="-476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indent="-762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4pPr>
            <a:lvl5pPr marL="2057400" indent="-762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5pPr>
            <a:lvl6pPr marL="2514600" indent="-762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6pPr>
            <a:lvl7pPr marL="2971800" indent="-762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7pPr>
            <a:lvl8pPr marL="3429000" indent="-762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8pPr>
            <a:lvl9pPr marL="3886200" indent="-762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Head" type="secHead">
  <p:cSld name="secHead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rgbClr val="888888"/>
              </a:buClr>
              <a:buFont typeface="Arial"/>
              <a:buNone/>
              <a:defRPr sz="2000">
                <a:solidFill>
                  <a:srgbClr val="888888"/>
                </a:solidFill>
              </a:defRPr>
            </a:lvl1pPr>
            <a:lvl2pPr marL="457200" indent="0" rtl="0">
              <a:buClr>
                <a:srgbClr val="888888"/>
              </a:buClr>
              <a:buFont typeface="Arial"/>
              <a:buNone/>
              <a:defRPr sz="1800">
                <a:solidFill>
                  <a:srgbClr val="888888"/>
                </a:solidFill>
              </a:defRPr>
            </a:lvl2pPr>
            <a:lvl3pPr marL="914400" indent="0" rtl="0">
              <a:buClr>
                <a:srgbClr val="888888"/>
              </a:buClr>
              <a:buFont typeface="Arial"/>
              <a:buNone/>
              <a:defRPr sz="1600">
                <a:solidFill>
                  <a:srgbClr val="888888"/>
                </a:solidFill>
              </a:defRPr>
            </a:lvl3pPr>
            <a:lvl4pPr marL="1371600" indent="0" rtl="0">
              <a:buClr>
                <a:srgbClr val="888888"/>
              </a:buClr>
              <a:buFont typeface="Arial"/>
              <a:buNone/>
              <a:defRPr sz="1400">
                <a:solidFill>
                  <a:srgbClr val="888888"/>
                </a:solidFill>
              </a:defRPr>
            </a:lvl4pPr>
            <a:lvl5pPr marL="1828800" indent="0" rtl="0">
              <a:buClr>
                <a:srgbClr val="888888"/>
              </a:buClr>
              <a:buFont typeface="Arial"/>
              <a:buNone/>
              <a:defRPr sz="1400">
                <a:solidFill>
                  <a:srgbClr val="888888"/>
                </a:solidFill>
              </a:defRPr>
            </a:lvl5pPr>
            <a:lvl6pPr marL="2286000" indent="0" rtl="0">
              <a:buClr>
                <a:srgbClr val="888888"/>
              </a:buClr>
              <a:buFont typeface="Arial"/>
              <a:buNone/>
              <a:defRPr sz="1400">
                <a:solidFill>
                  <a:srgbClr val="888888"/>
                </a:solidFill>
              </a:defRPr>
            </a:lvl6pPr>
            <a:lvl7pPr marL="2743200" indent="0" rtl="0">
              <a:buClr>
                <a:srgbClr val="888888"/>
              </a:buClr>
              <a:buFont typeface="Arial"/>
              <a:buNone/>
              <a:defRPr sz="1400">
                <a:solidFill>
                  <a:srgbClr val="888888"/>
                </a:solidFill>
              </a:defRPr>
            </a:lvl7pPr>
            <a:lvl8pPr marL="3200400" indent="0" rtl="0">
              <a:buClr>
                <a:srgbClr val="888888"/>
              </a:buClr>
              <a:buFont typeface="Arial"/>
              <a:buNone/>
              <a:defRPr sz="1400">
                <a:solidFill>
                  <a:srgbClr val="888888"/>
                </a:solidFill>
              </a:defRPr>
            </a:lvl8pPr>
            <a:lvl9pPr marL="3657600" indent="0" rtl="0">
              <a:buClr>
                <a:srgbClr val="888888"/>
              </a:buClr>
              <a:buFont typeface="Arial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333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defRPr sz="1800" b="0" i="0" u="none" strike="noStrike" cap="none" baseline="0"/>
            </a:lvl3pPr>
            <a:lvl4pPr marL="0" marR="0" indent="0" algn="l" rtl="0">
              <a:defRPr sz="1800" b="0" i="0" u="none" strike="noStrike" cap="none" baseline="0"/>
            </a:lvl4pPr>
            <a:lvl5pPr marL="0" marR="0" indent="0" algn="l" rtl="0">
              <a:defRPr sz="1800" b="0" i="0" u="none" strike="noStrike" cap="none" baseline="0"/>
            </a:lvl5pPr>
            <a:lvl6pPr marL="0" marR="0" indent="0" algn="l" rtl="0">
              <a:defRPr sz="1800" b="0" i="0" u="none" strike="noStrike" cap="none" baseline="0"/>
            </a:lvl6pPr>
            <a:lvl7pPr marL="0" marR="0" indent="0" algn="l" rtl="0">
              <a:defRPr sz="1800" b="0" i="0" u="none" strike="noStrike" cap="none" baseline="0"/>
            </a:lvl7pPr>
            <a:lvl8pPr marL="0" marR="0" indent="0" algn="l" rtl="0">
              <a:defRPr sz="1800" b="0" i="0" u="none" strike="noStrike" cap="none" baseline="0"/>
            </a:lvl8pPr>
            <a:lvl9pPr marL="0" marR="0" indent="0" algn="l" rtl="0">
              <a:defRPr sz="1800" b="0" i="0" u="none" strike="noStrike" cap="none" baseline="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079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76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4762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76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76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76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76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76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76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Shape 1103"/>
          <p:cNvSpPr txBox="1">
            <a:spLocks noGrp="1"/>
          </p:cNvSpPr>
          <p:nvPr>
            <p:ph type="ctrTitle"/>
          </p:nvPr>
        </p:nvSpPr>
        <p:spPr>
          <a:xfrm>
            <a:off x="457199" y="2317313"/>
            <a:ext cx="7772400" cy="1736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3600" b="1" i="0" u="none" strike="noStrike" cap="none" baseline="0" dirty="0" smtClean="0">
                <a:solidFill>
                  <a:schemeClr val="dk1"/>
                </a:solidFill>
                <a:latin typeface="+mj-ea"/>
                <a:ea typeface="+mj-ea"/>
                <a:cs typeface="Arial"/>
                <a:sym typeface="Arial"/>
              </a:rPr>
              <a:t>2014. </a:t>
            </a:r>
            <a:r>
              <a:rPr lang="en" sz="3600" b="1" i="0" u="none" strike="noStrike" cap="none" baseline="0" dirty="0">
                <a:solidFill>
                  <a:schemeClr val="dk1"/>
                </a:solidFill>
                <a:latin typeface="+mj-ea"/>
                <a:ea typeface="+mj-ea"/>
                <a:cs typeface="Arial"/>
                <a:sym typeface="Arial"/>
              </a:rPr>
              <a:t>7. </a:t>
            </a:r>
            <a:r>
              <a:rPr lang="en" sz="3600" b="1" i="0" u="none" strike="noStrike" cap="none" baseline="0" dirty="0" smtClean="0">
                <a:solidFill>
                  <a:schemeClr val="dk1"/>
                </a:solidFill>
                <a:latin typeface="+mj-ea"/>
                <a:ea typeface="+mj-ea"/>
                <a:cs typeface="Arial"/>
                <a:sym typeface="Arial"/>
              </a:rPr>
              <a:t>26~8.6</a:t>
            </a:r>
            <a:endParaRPr lang="en" sz="3600" b="1" i="0" u="none" strike="noStrike" cap="none" baseline="0" dirty="0">
              <a:solidFill>
                <a:schemeClr val="dk1"/>
              </a:solidFill>
              <a:latin typeface="+mj-ea"/>
              <a:ea typeface="+mj-ea"/>
              <a:cs typeface="Arial"/>
              <a:sym typeface="Arial"/>
            </a:endParaRPr>
          </a:p>
          <a:p>
            <a:pPr marL="0" marR="0" lvl="0" indent="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1" i="0" u="none" strike="noStrike" cap="none" baseline="0" dirty="0" smtClean="0">
                <a:solidFill>
                  <a:schemeClr val="dk1"/>
                </a:solidFill>
                <a:latin typeface="+mj-ea"/>
                <a:ea typeface="+mj-ea"/>
                <a:cs typeface="Arial"/>
                <a:sym typeface="Arial"/>
              </a:rPr>
              <a:t>SMA </a:t>
            </a:r>
            <a:r>
              <a:rPr lang="ko-KR" altLang="en-US" sz="4400" dirty="0" smtClean="0">
                <a:latin typeface="+mj-ea"/>
                <a:ea typeface="+mj-ea"/>
              </a:rPr>
              <a:t>방글라데시</a:t>
            </a:r>
            <a:r>
              <a:rPr lang="en" sz="4400" b="1" i="0" u="none" strike="noStrike" cap="none" baseline="0" dirty="0" smtClean="0">
                <a:solidFill>
                  <a:schemeClr val="dk1"/>
                </a:solidFill>
                <a:latin typeface="+mj-ea"/>
                <a:ea typeface="+mj-ea"/>
                <a:cs typeface="Arial"/>
                <a:sym typeface="Arial"/>
              </a:rPr>
              <a:t> </a:t>
            </a:r>
            <a:r>
              <a:rPr lang="en" sz="4400" b="1" i="0" u="none" strike="noStrike" cap="none" baseline="0" dirty="0">
                <a:solidFill>
                  <a:schemeClr val="dk1"/>
                </a:solidFill>
                <a:latin typeface="+mj-ea"/>
                <a:ea typeface="+mj-ea"/>
                <a:cs typeface="Arial"/>
                <a:sym typeface="Arial"/>
              </a:rPr>
              <a:t>의료봉사</a:t>
            </a:r>
            <a:r>
              <a:rPr lang="en" sz="4800" b="1" i="0" u="none" strike="noStrike" cap="none" baseline="0" dirty="0">
                <a:solidFill>
                  <a:schemeClr val="dk1"/>
                </a:solidFill>
                <a:latin typeface="+mj-ea"/>
                <a:ea typeface="+mj-ea"/>
                <a:cs typeface="Arial"/>
                <a:sym typeface="Arial"/>
              </a:rPr>
              <a:t> </a:t>
            </a:r>
          </a:p>
        </p:txBody>
      </p:sp>
      <p:sp>
        <p:nvSpPr>
          <p:cNvPr id="1104" name="Shape 1104"/>
          <p:cNvSpPr txBox="1">
            <a:spLocks noGrp="1"/>
          </p:cNvSpPr>
          <p:nvPr>
            <p:ph type="subTitle" idx="1"/>
          </p:nvPr>
        </p:nvSpPr>
        <p:spPr>
          <a:xfrm>
            <a:off x="685800" y="5628437"/>
            <a:ext cx="2219100" cy="62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" sz="24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2014. </a:t>
            </a:r>
            <a:r>
              <a:rPr lang="en" sz="2400" dirty="0"/>
              <a:t>7</a:t>
            </a:r>
            <a:r>
              <a:rPr lang="en" sz="2400" b="0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" sz="24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lang="en" sz="2400" dirty="0"/>
          </a:p>
        </p:txBody>
      </p:sp>
      <p:sp>
        <p:nvSpPr>
          <p:cNvPr id="1106" name="Shape 1106"/>
          <p:cNvSpPr/>
          <p:nvPr/>
        </p:nvSpPr>
        <p:spPr>
          <a:xfrm>
            <a:off x="6765557" y="5769382"/>
            <a:ext cx="1768840" cy="66250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Shape 1176"/>
          <p:cNvSpPr txBox="1"/>
          <p:nvPr/>
        </p:nvSpPr>
        <p:spPr>
          <a:xfrm>
            <a:off x="1331640" y="4941167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178" name="Shape 1178"/>
          <p:cNvSpPr txBox="1"/>
          <p:nvPr/>
        </p:nvSpPr>
        <p:spPr>
          <a:xfrm>
            <a:off x="611560" y="404664"/>
            <a:ext cx="2808312" cy="6926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Gulim"/>
              <a:buNone/>
            </a:pPr>
            <a:r>
              <a:rPr lang="ko-KR" altLang="en-US" sz="3600" b="1" i="0" u="none" strike="noStrike" cap="none" baseline="0" dirty="0" smtClean="0">
                <a:solidFill>
                  <a:schemeClr val="dk1"/>
                </a:solidFill>
                <a:latin typeface="Gulim"/>
                <a:ea typeface="Gulim"/>
                <a:cs typeface="Gulim"/>
                <a:sym typeface="Gulim"/>
              </a:rPr>
              <a:t>상세</a:t>
            </a:r>
            <a:r>
              <a:rPr lang="en" sz="3600" b="1" i="0" u="none" strike="noStrike" cap="none" baseline="0" dirty="0" smtClean="0">
                <a:solidFill>
                  <a:schemeClr val="dk1"/>
                </a:solidFill>
                <a:latin typeface="Gulim"/>
                <a:ea typeface="Gulim"/>
                <a:cs typeface="Gulim"/>
                <a:sym typeface="Gulim"/>
              </a:rPr>
              <a:t>일정</a:t>
            </a:r>
            <a:endParaRPr lang="en" sz="3600" b="1" i="0" u="none" strike="noStrike" cap="none" baseline="0" dirty="0">
              <a:solidFill>
                <a:schemeClr val="dk1"/>
              </a:solidFill>
              <a:latin typeface="Gulim"/>
              <a:ea typeface="Gulim"/>
              <a:cs typeface="Gulim"/>
              <a:sym typeface="Gulim"/>
            </a:endParaRPr>
          </a:p>
        </p:txBody>
      </p:sp>
      <p:sp>
        <p:nvSpPr>
          <p:cNvPr id="1180" name="Shape 1180"/>
          <p:cNvSpPr txBox="1"/>
          <p:nvPr/>
        </p:nvSpPr>
        <p:spPr>
          <a:xfrm>
            <a:off x="1228415" y="1280216"/>
            <a:ext cx="5895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1182" name="Shape 1182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1846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395536" y="1058253"/>
            <a:ext cx="8352928" cy="614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900" dirty="0" smtClean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본대</a:t>
            </a:r>
            <a:endParaRPr kumimoji="1" lang="en-US" altLang="ko-K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   7/26 </a:t>
            </a:r>
            <a:r>
              <a:rPr kumimoji="1" lang="ko-KR" altLang="en-US" sz="1800" b="1" dirty="0" smtClean="0">
                <a:latin typeface="+mn-ea"/>
                <a:ea typeface="+mn-ea"/>
                <a:cs typeface="굴림" pitchFamily="50" charset="-127"/>
              </a:rPr>
              <a:t>토</a:t>
            </a:r>
            <a:endParaRPr kumimoji="1" lang="en-US" altLang="ko-KR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ea typeface="+mn-ea"/>
              <a:cs typeface="굴림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1" lang="ko-KR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 학생 </a:t>
            </a: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14</a:t>
            </a:r>
            <a:r>
              <a:rPr kumimoji="1" lang="ko-KR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명</a:t>
            </a: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, </a:t>
            </a:r>
            <a:r>
              <a:rPr kumimoji="1" lang="ko-KR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선생님 </a:t>
            </a: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4</a:t>
            </a:r>
            <a:r>
              <a:rPr kumimoji="1" lang="ko-KR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분</a:t>
            </a: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(</a:t>
            </a:r>
            <a:r>
              <a:rPr kumimoji="1" lang="ko-KR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조상익 조은나 조성하 이주용 선생님</a:t>
            </a: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( 21:20 </a:t>
            </a:r>
            <a:r>
              <a:rPr kumimoji="1" lang="ko-KR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인천출발</a:t>
            </a: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, 01:10 </a:t>
            </a:r>
            <a:r>
              <a:rPr kumimoji="1" lang="ko-KR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방콕도착</a:t>
            </a: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) </a:t>
            </a:r>
            <a:r>
              <a:rPr kumimoji="1" lang="en-US" altLang="ko-KR" sz="1800" dirty="0" smtClean="0">
                <a:solidFill>
                  <a:srgbClr val="FF0000"/>
                </a:solidFill>
                <a:latin typeface="+mn-ea"/>
                <a:ea typeface="+mn-ea"/>
                <a:cs typeface="굴림" pitchFamily="50" charset="-127"/>
              </a:rPr>
              <a:t>9</a:t>
            </a:r>
            <a:r>
              <a:rPr kumimoji="1" lang="ko-KR" altLang="en-US" sz="1800" dirty="0" smtClean="0">
                <a:solidFill>
                  <a:srgbClr val="FF0000"/>
                </a:solidFill>
                <a:latin typeface="+mn-ea"/>
                <a:ea typeface="+mn-ea"/>
                <a:cs typeface="굴림" pitchFamily="50" charset="-127"/>
              </a:rPr>
              <a:t>시간 가량 대기</a:t>
            </a:r>
            <a:endParaRPr kumimoji="1" lang="en-US" altLang="ko-KR" sz="1800" dirty="0" smtClean="0">
              <a:solidFill>
                <a:srgbClr val="FF0000"/>
              </a:solidFill>
              <a:latin typeface="+mn-ea"/>
              <a:ea typeface="+mn-ea"/>
              <a:cs typeface="굴림" pitchFamily="50" charset="-127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1800" dirty="0" smtClean="0">
              <a:solidFill>
                <a:schemeClr val="tx1"/>
              </a:solidFill>
              <a:latin typeface="+mn-ea"/>
              <a:ea typeface="+mn-ea"/>
              <a:cs typeface="굴림" pitchFamily="50" charset="-127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굴림" pitchFamily="50" charset="-127"/>
              </a:rPr>
              <a:t>   </a:t>
            </a:r>
            <a:r>
              <a:rPr kumimoji="1" lang="en-US" altLang="ko-KR" sz="1800" b="1" dirty="0" smtClean="0">
                <a:solidFill>
                  <a:schemeClr val="tx1"/>
                </a:solidFill>
                <a:latin typeface="+mn-ea"/>
                <a:ea typeface="+mn-ea"/>
                <a:cs typeface="굴림" pitchFamily="50" charset="-127"/>
              </a:rPr>
              <a:t>7/27 </a:t>
            </a:r>
            <a:r>
              <a:rPr kumimoji="1" lang="ko-KR" altLang="en-US" sz="1800" b="1" dirty="0" smtClean="0">
                <a:solidFill>
                  <a:schemeClr val="tx1"/>
                </a:solidFill>
                <a:latin typeface="+mn-ea"/>
                <a:ea typeface="+mn-ea"/>
                <a:cs typeface="굴림" pitchFamily="50" charset="-127"/>
              </a:rPr>
              <a:t>일 </a:t>
            </a:r>
            <a:endParaRPr kumimoji="1" lang="en-US" altLang="ko-KR" sz="1800" b="1" dirty="0" smtClean="0">
              <a:solidFill>
                <a:schemeClr val="tx1"/>
              </a:solidFill>
              <a:latin typeface="+mn-ea"/>
              <a:ea typeface="+mn-ea"/>
              <a:cs typeface="굴림" pitchFamily="50" charset="-127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800" b="1" dirty="0" smtClean="0">
                <a:solidFill>
                  <a:schemeClr val="tx1"/>
                </a:solidFill>
                <a:latin typeface="+mn-ea"/>
                <a:ea typeface="+mn-ea"/>
                <a:cs typeface="굴림" pitchFamily="50" charset="-127"/>
              </a:rPr>
              <a:t>-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ea typeface="+mn-ea"/>
                <a:cs typeface="굴림" pitchFamily="50" charset="-127"/>
              </a:rPr>
              <a:t>학생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굴림" pitchFamily="50" charset="-127"/>
              </a:rPr>
              <a:t>14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ea typeface="+mn-ea"/>
                <a:cs typeface="굴림" pitchFamily="50" charset="-127"/>
              </a:rPr>
              <a:t>명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굴림" pitchFamily="50" charset="-127"/>
              </a:rPr>
              <a:t>,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ea typeface="+mn-ea"/>
                <a:cs typeface="굴림" pitchFamily="50" charset="-127"/>
              </a:rPr>
              <a:t>선생님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굴림" pitchFamily="50" charset="-127"/>
              </a:rPr>
              <a:t>4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ea typeface="+mn-ea"/>
                <a:cs typeface="굴림" pitchFamily="50" charset="-127"/>
              </a:rPr>
              <a:t>분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굴림" pitchFamily="50" charset="-127"/>
              </a:rPr>
              <a:t>(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ea typeface="+mn-ea"/>
                <a:cs typeface="굴림" pitchFamily="50" charset="-127"/>
              </a:rPr>
              <a:t>방콕 출발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굴림" pitchFamily="50" charset="-127"/>
              </a:rPr>
              <a:t>10:35, 12:10 </a:t>
            </a:r>
            <a:r>
              <a:rPr kumimoji="1" lang="ko-KR" altLang="en-US" sz="1800" dirty="0" err="1" smtClean="0">
                <a:solidFill>
                  <a:schemeClr val="tx1"/>
                </a:solidFill>
                <a:latin typeface="+mn-ea"/>
                <a:ea typeface="+mn-ea"/>
                <a:cs typeface="굴림" pitchFamily="50" charset="-127"/>
              </a:rPr>
              <a:t>다카도착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굴림" pitchFamily="50" charset="-127"/>
              </a:rPr>
              <a:t>)</a:t>
            </a:r>
            <a:r>
              <a:rPr kumimoji="1" lang="ko-KR" altLang="en-US" sz="1800" dirty="0" smtClean="0">
                <a:solidFill>
                  <a:srgbClr val="FF0000"/>
                </a:solidFill>
                <a:latin typeface="+mn-ea"/>
                <a:ea typeface="+mn-ea"/>
                <a:cs typeface="굴림" pitchFamily="50" charset="-127"/>
              </a:rPr>
              <a:t> </a:t>
            </a:r>
            <a:r>
              <a:rPr kumimoji="1" lang="en-US" altLang="ko-KR" sz="1800" dirty="0" smtClean="0">
                <a:latin typeface="+mn-ea"/>
                <a:ea typeface="+mn-ea"/>
                <a:cs typeface="굴림" pitchFamily="50" charset="-127"/>
              </a:rPr>
              <a:t> </a:t>
            </a:r>
            <a:r>
              <a:rPr kumimoji="1" lang="ko-KR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약품과 치과 기기 등 물품 찾아서 공항 세관 통과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ea typeface="+mn-ea"/>
              <a:cs typeface="굴림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ea typeface="+mn-ea"/>
              </a:rPr>
              <a:t>임병우 학생 합류</a:t>
            </a:r>
            <a:endParaRPr kumimoji="1" lang="en-US" altLang="ko-KR" sz="18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1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- </a:t>
            </a:r>
            <a:r>
              <a:rPr kumimoji="1" lang="ko-KR" alt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다카</a:t>
            </a:r>
            <a:r>
              <a:rPr kumimoji="1" lang="ko-KR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 공항에서 </a:t>
            </a: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1</a:t>
            </a:r>
            <a:r>
              <a:rPr kumimoji="1" lang="ko-KR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시간 거리의 </a:t>
            </a:r>
            <a:r>
              <a:rPr kumimoji="1" lang="ko-KR" alt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삼육대학으로</a:t>
            </a:r>
            <a:r>
              <a:rPr kumimoji="1" lang="ko-KR" altLang="en-US" sz="1800" dirty="0" smtClean="0">
                <a:latin typeface="+mn-ea"/>
                <a:ea typeface="+mn-ea"/>
                <a:cs typeface="굴림" pitchFamily="50" charset="-127"/>
              </a:rPr>
              <a:t> 출발</a:t>
            </a:r>
            <a:endParaRPr kumimoji="1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  <a:cs typeface="굴림" pitchFamily="50" charset="-127"/>
              </a:rPr>
              <a:t>  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1" lang="ko-KR" altLang="en-US" sz="1800" dirty="0" smtClean="0">
                <a:latin typeface="+mn-ea"/>
                <a:ea typeface="+mn-ea"/>
                <a:cs typeface="굴림" pitchFamily="50" charset="-127"/>
              </a:rPr>
              <a:t> 이동</a:t>
            </a:r>
            <a:r>
              <a:rPr kumimoji="1" lang="en-US" altLang="ko-KR" sz="1800" dirty="0" smtClean="0">
                <a:latin typeface="+mn-ea"/>
                <a:ea typeface="+mn-ea"/>
                <a:cs typeface="굴림" pitchFamily="50" charset="-127"/>
              </a:rPr>
              <a:t>:  </a:t>
            </a:r>
            <a:r>
              <a:rPr kumimoji="1" lang="ko-KR" altLang="en-US" sz="1800" dirty="0" smtClean="0">
                <a:latin typeface="+mn-ea"/>
                <a:ea typeface="+mn-ea"/>
                <a:cs typeface="굴림" pitchFamily="50" charset="-127"/>
              </a:rPr>
              <a:t>현지 차량 </a:t>
            </a:r>
            <a:r>
              <a:rPr kumimoji="1" lang="ko-KR" altLang="en-US" sz="1800" dirty="0" err="1" smtClean="0">
                <a:latin typeface="+mn-ea"/>
                <a:ea typeface="+mn-ea"/>
                <a:cs typeface="굴림" pitchFamily="50" charset="-127"/>
              </a:rPr>
              <a:t>렌트</a:t>
            </a:r>
            <a:r>
              <a:rPr kumimoji="1" lang="en-US" altLang="ko-KR" sz="1800" dirty="0" smtClean="0">
                <a:latin typeface="+mn-ea"/>
                <a:ea typeface="+mn-ea"/>
                <a:cs typeface="굴림" pitchFamily="50" charset="-127"/>
              </a:rPr>
              <a:t>(</a:t>
            </a:r>
            <a:r>
              <a:rPr kumimoji="1" lang="ko-KR" altLang="en-US" sz="1800" dirty="0" smtClean="0">
                <a:latin typeface="+mn-ea"/>
                <a:ea typeface="+mn-ea"/>
                <a:cs typeface="굴림" pitchFamily="50" charset="-127"/>
              </a:rPr>
              <a:t>버스</a:t>
            </a:r>
            <a:r>
              <a:rPr kumimoji="1" lang="en-US" altLang="ko-KR" sz="1800" dirty="0" smtClean="0">
                <a:latin typeface="+mn-ea"/>
                <a:ea typeface="+mn-ea"/>
                <a:cs typeface="굴림" pitchFamily="50" charset="-127"/>
              </a:rPr>
              <a:t>, </a:t>
            </a:r>
            <a:r>
              <a:rPr kumimoji="1" lang="ko-KR" altLang="en-US" sz="1800" dirty="0" smtClean="0">
                <a:latin typeface="+mn-ea"/>
                <a:ea typeface="+mn-ea"/>
                <a:cs typeface="굴림" pitchFamily="50" charset="-127"/>
              </a:rPr>
              <a:t>봉고</a:t>
            </a:r>
            <a:r>
              <a:rPr kumimoji="1" lang="en-US" altLang="ko-KR" sz="1800" dirty="0" smtClean="0">
                <a:latin typeface="+mn-ea"/>
                <a:ea typeface="+mn-ea"/>
                <a:cs typeface="굴림" pitchFamily="50" charset="-127"/>
              </a:rPr>
              <a:t>) </a:t>
            </a:r>
            <a:r>
              <a:rPr kumimoji="1" lang="ko-KR" altLang="en-US" sz="1800" dirty="0" smtClean="0">
                <a:latin typeface="+mn-ea"/>
                <a:ea typeface="+mn-ea"/>
              </a:rPr>
              <a:t>숙소에 짐 풀고</a:t>
            </a:r>
            <a:endParaRPr kumimoji="1" lang="en-US" altLang="ko-KR" sz="1800" dirty="0" smtClean="0">
              <a:latin typeface="+mn-ea"/>
              <a:ea typeface="+mn-e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kumimoji="1" lang="en-US" altLang="ko-KR" sz="1800" dirty="0" smtClean="0">
              <a:latin typeface="+mn-ea"/>
              <a:ea typeface="+mn-e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1" lang="en-US" altLang="ko-KR" sz="1800" dirty="0" smtClean="0">
                <a:latin typeface="+mn-ea"/>
                <a:ea typeface="+mn-ea"/>
              </a:rPr>
              <a:t> </a:t>
            </a:r>
            <a:r>
              <a:rPr kumimoji="1" lang="ko-KR" altLang="en-US" sz="1800" dirty="0" smtClean="0">
                <a:latin typeface="+mn-ea"/>
                <a:ea typeface="+mn-ea"/>
              </a:rPr>
              <a:t>진료 </a:t>
            </a:r>
            <a:r>
              <a:rPr kumimoji="1" lang="ko-KR" altLang="en-US" sz="1800" dirty="0" err="1" smtClean="0">
                <a:latin typeface="+mn-ea"/>
                <a:ea typeface="+mn-ea"/>
              </a:rPr>
              <a:t>세팅</a:t>
            </a:r>
            <a:r>
              <a:rPr kumimoji="1" lang="ko-KR" altLang="en-US" sz="1800" dirty="0" smtClean="0">
                <a:latin typeface="+mn-ea"/>
                <a:ea typeface="+mn-ea"/>
              </a:rPr>
              <a:t> 및 장소확보 </a:t>
            </a:r>
            <a:r>
              <a:rPr kumimoji="1" lang="en-US" altLang="ko-KR" sz="1800" dirty="0" smtClean="0">
                <a:latin typeface="+mn-ea"/>
                <a:ea typeface="+mn-ea"/>
              </a:rPr>
              <a:t>(</a:t>
            </a:r>
            <a:r>
              <a:rPr kumimoji="1" lang="ko-KR" altLang="en-US" sz="1800" dirty="0" smtClean="0">
                <a:latin typeface="+mn-ea"/>
                <a:ea typeface="+mn-ea"/>
              </a:rPr>
              <a:t>진료공간</a:t>
            </a:r>
            <a:r>
              <a:rPr kumimoji="1" lang="en-US" altLang="ko-KR" sz="1800" dirty="0" smtClean="0">
                <a:latin typeface="+mn-ea"/>
                <a:ea typeface="+mn-ea"/>
              </a:rPr>
              <a:t>: </a:t>
            </a:r>
            <a:r>
              <a:rPr kumimoji="1" lang="ko-KR" altLang="en-US" sz="1800" dirty="0" smtClean="0">
                <a:latin typeface="+mn-ea"/>
                <a:ea typeface="+mn-ea"/>
              </a:rPr>
              <a:t>삼육대학교 도서관 </a:t>
            </a:r>
            <a:r>
              <a:rPr kumimoji="1" lang="en-US" altLang="ko-KR" sz="1800" dirty="0" smtClean="0">
                <a:latin typeface="+mn-ea"/>
                <a:ea typeface="+mn-ea"/>
              </a:rPr>
              <a:t>2</a:t>
            </a:r>
            <a:r>
              <a:rPr kumimoji="1" lang="ko-KR" altLang="en-US" sz="1800" dirty="0" smtClean="0">
                <a:latin typeface="+mn-ea"/>
                <a:ea typeface="+mn-ea"/>
              </a:rPr>
              <a:t>층</a:t>
            </a:r>
            <a:r>
              <a:rPr kumimoji="1" lang="en-US" altLang="ko-KR" sz="1800" dirty="0" smtClean="0">
                <a:latin typeface="+mn-ea"/>
                <a:ea typeface="+mn-ea"/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kumimoji="1" lang="en-US" altLang="ko-KR" sz="1800" dirty="0" smtClean="0">
              <a:latin typeface="+mn-ea"/>
              <a:ea typeface="+mn-e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1" lang="ko-KR" altLang="en-US" sz="1800" dirty="0" smtClean="0">
                <a:latin typeface="+mn-ea"/>
                <a:ea typeface="+mn-ea"/>
              </a:rPr>
              <a:t>현지 </a:t>
            </a:r>
            <a:r>
              <a:rPr kumimoji="1" lang="en-US" altLang="ko-KR" sz="1800" dirty="0" smtClean="0">
                <a:latin typeface="+mn-ea"/>
                <a:ea typeface="+mn-ea"/>
              </a:rPr>
              <a:t>BASC </a:t>
            </a:r>
            <a:r>
              <a:rPr kumimoji="1" lang="ko-KR" altLang="en-US" sz="1800" dirty="0" smtClean="0">
                <a:latin typeface="+mn-ea"/>
                <a:ea typeface="+mn-ea"/>
              </a:rPr>
              <a:t>가족과 인사</a:t>
            </a:r>
            <a:endParaRPr lang="en-US" altLang="ko-KR" sz="1800" dirty="0" smtClean="0">
              <a:latin typeface="+mn-ea"/>
              <a:ea typeface="+mn-e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ko-KR" sz="1800" dirty="0" smtClean="0"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Shape 1176"/>
          <p:cNvSpPr txBox="1"/>
          <p:nvPr/>
        </p:nvSpPr>
        <p:spPr>
          <a:xfrm>
            <a:off x="1331640" y="4941167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178" name="Shape 1178"/>
          <p:cNvSpPr txBox="1"/>
          <p:nvPr/>
        </p:nvSpPr>
        <p:spPr>
          <a:xfrm>
            <a:off x="611560" y="404664"/>
            <a:ext cx="2808312" cy="6926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Gulim"/>
              <a:buNone/>
            </a:pPr>
            <a:r>
              <a:rPr lang="ko-KR" altLang="en-US" sz="3600" b="1" i="0" u="none" strike="noStrike" cap="none" baseline="0" smtClean="0">
                <a:solidFill>
                  <a:schemeClr val="dk1"/>
                </a:solidFill>
                <a:latin typeface="Gulim"/>
                <a:ea typeface="Gulim"/>
                <a:cs typeface="Gulim"/>
                <a:sym typeface="Gulim"/>
              </a:rPr>
              <a:t>상세</a:t>
            </a:r>
            <a:r>
              <a:rPr lang="en" sz="3600" b="1" i="0" u="none" strike="noStrike" cap="none" baseline="0" dirty="0" smtClean="0">
                <a:solidFill>
                  <a:schemeClr val="dk1"/>
                </a:solidFill>
                <a:latin typeface="Gulim"/>
                <a:ea typeface="Gulim"/>
                <a:cs typeface="Gulim"/>
                <a:sym typeface="Gulim"/>
              </a:rPr>
              <a:t>일정</a:t>
            </a:r>
            <a:endParaRPr lang="en" sz="3600" b="1" i="0" u="none" strike="noStrike" cap="none" baseline="0" dirty="0">
              <a:solidFill>
                <a:schemeClr val="dk1"/>
              </a:solidFill>
              <a:latin typeface="Gulim"/>
              <a:ea typeface="Gulim"/>
              <a:cs typeface="Gulim"/>
              <a:sym typeface="Gulim"/>
            </a:endParaRPr>
          </a:p>
        </p:txBody>
      </p:sp>
      <p:sp>
        <p:nvSpPr>
          <p:cNvPr id="1180" name="Shape 1180"/>
          <p:cNvSpPr txBox="1"/>
          <p:nvPr/>
        </p:nvSpPr>
        <p:spPr>
          <a:xfrm>
            <a:off x="1228415" y="1280216"/>
            <a:ext cx="5895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1182" name="Shape 1182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1846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611560" y="1700808"/>
          <a:ext cx="7560841" cy="4824541"/>
        </p:xfrm>
        <a:graphic>
          <a:graphicData uri="http://schemas.openxmlformats.org/drawingml/2006/table">
            <a:tbl>
              <a:tblPr/>
              <a:tblGrid>
                <a:gridCol w="1511497"/>
                <a:gridCol w="1512336"/>
                <a:gridCol w="1512336"/>
                <a:gridCol w="1512336"/>
                <a:gridCol w="1512336"/>
              </a:tblGrid>
              <a:tr h="301301"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ko-KR" sz="1000" kern="100" dirty="0">
                          <a:solidFill>
                            <a:srgbClr val="000000"/>
                          </a:solidFill>
                          <a:latin typeface="바탕"/>
                          <a:ea typeface="맑은 고딕"/>
                          <a:cs typeface="굴림"/>
                        </a:rPr>
                        <a:t>시간</a:t>
                      </a: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바탕"/>
                          <a:ea typeface="맑은 고딕"/>
                          <a:cs typeface="굴림"/>
                        </a:rPr>
                        <a:t>/</a:t>
                      </a:r>
                      <a:r>
                        <a:rPr lang="ko-KR" sz="1000" kern="100" dirty="0">
                          <a:solidFill>
                            <a:srgbClr val="000000"/>
                          </a:solidFill>
                          <a:latin typeface="바탕"/>
                          <a:ea typeface="맑은 고딕"/>
                          <a:cs typeface="굴림"/>
                        </a:rPr>
                        <a:t>날짜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굴림"/>
                        </a:rPr>
                        <a:t>7/28 </a:t>
                      </a:r>
                      <a:r>
                        <a:rPr lang="ko-KR" altLang="en-US" sz="1000" kern="100" dirty="0" smtClean="0">
                          <a:solidFill>
                            <a:srgbClr val="000000"/>
                          </a:solidFill>
                          <a:latin typeface="바탕"/>
                          <a:ea typeface="맑은 고딕"/>
                          <a:cs typeface="굴림"/>
                        </a:rPr>
                        <a:t>월</a:t>
                      </a:r>
                      <a:endParaRPr lang="ko-KR" sz="1000" kern="100" dirty="0">
                        <a:solidFill>
                          <a:srgbClr val="000000"/>
                        </a:solidFill>
                        <a:latin typeface="바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굴림"/>
                        </a:rPr>
                        <a:t>7/29 </a:t>
                      </a:r>
                      <a:r>
                        <a:rPr lang="ko-KR" altLang="en-US" sz="1000" kern="100" dirty="0" smtClean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굴림"/>
                        </a:rPr>
                        <a:t>화</a:t>
                      </a:r>
                      <a:endParaRPr lang="ko-KR" sz="1000" kern="100" dirty="0">
                        <a:solidFill>
                          <a:srgbClr val="000000"/>
                        </a:solidFill>
                        <a:latin typeface="바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굴림"/>
                        </a:rPr>
                        <a:t>7/30 </a:t>
                      </a:r>
                      <a:r>
                        <a:rPr lang="ko-KR" altLang="en-US" sz="1000" kern="100" dirty="0" smtClean="0">
                          <a:solidFill>
                            <a:srgbClr val="000000"/>
                          </a:solidFill>
                          <a:latin typeface="바탕"/>
                          <a:ea typeface="맑은 고딕"/>
                          <a:cs typeface="굴림"/>
                        </a:rPr>
                        <a:t>수</a:t>
                      </a:r>
                      <a:endParaRPr lang="ko-KR" sz="1000" kern="100" dirty="0">
                        <a:solidFill>
                          <a:srgbClr val="000000"/>
                        </a:solidFill>
                        <a:latin typeface="바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굴림"/>
                        </a:rPr>
                        <a:t>7/31 </a:t>
                      </a:r>
                      <a:r>
                        <a:rPr lang="ko-KR" altLang="en-US" sz="1000" kern="100" dirty="0" smtClean="0">
                          <a:solidFill>
                            <a:srgbClr val="000000"/>
                          </a:solidFill>
                          <a:latin typeface="바탕"/>
                          <a:ea typeface="맑은 고딕"/>
                          <a:cs typeface="굴림"/>
                        </a:rPr>
                        <a:t>목</a:t>
                      </a:r>
                      <a:endParaRPr lang="ko-KR" sz="1000" kern="100" dirty="0">
                        <a:solidFill>
                          <a:srgbClr val="000000"/>
                        </a:solidFill>
                        <a:latin typeface="바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42"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굴림"/>
                        </a:rPr>
                        <a:t>06:00~07:00</a:t>
                      </a:r>
                      <a:endParaRPr lang="ko-KR" sz="1000" kern="100">
                        <a:solidFill>
                          <a:srgbClr val="000000"/>
                        </a:solidFill>
                        <a:latin typeface="바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ko-KR" sz="1000" kern="100">
                          <a:solidFill>
                            <a:srgbClr val="000000"/>
                          </a:solidFill>
                          <a:latin typeface="바탕"/>
                          <a:ea typeface="맑은 고딕"/>
                          <a:cs typeface="굴림"/>
                        </a:rPr>
                        <a:t>기상 및 세면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23742"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굴림"/>
                        </a:rPr>
                        <a:t>07:00~07:30</a:t>
                      </a:r>
                      <a:endParaRPr lang="ko-KR" sz="1000" kern="100">
                        <a:solidFill>
                          <a:srgbClr val="000000"/>
                        </a:solidFill>
                        <a:latin typeface="바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ko-KR" sz="1000" kern="100">
                          <a:solidFill>
                            <a:srgbClr val="000000"/>
                          </a:solidFill>
                          <a:latin typeface="바탕"/>
                          <a:ea typeface="맑은 고딕"/>
                          <a:cs typeface="굴림"/>
                        </a:rPr>
                        <a:t>아침예배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23742"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굴림"/>
                        </a:rPr>
                        <a:t>07:30~08:30</a:t>
                      </a:r>
                      <a:endParaRPr lang="ko-KR" sz="1000" kern="100">
                        <a:solidFill>
                          <a:srgbClr val="000000"/>
                        </a:solidFill>
                        <a:latin typeface="바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ko-KR" sz="1000" kern="100" dirty="0">
                          <a:solidFill>
                            <a:srgbClr val="000000"/>
                          </a:solidFill>
                          <a:latin typeface="바탕"/>
                          <a:ea typeface="맑은 고딕"/>
                          <a:cs typeface="굴림"/>
                        </a:rPr>
                        <a:t>식사 및 준비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23742"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굴림"/>
                        </a:rPr>
                        <a:t>08:30~09:00</a:t>
                      </a:r>
                      <a:endParaRPr lang="ko-KR" sz="1000" kern="100">
                        <a:solidFill>
                          <a:srgbClr val="000000"/>
                        </a:solidFill>
                        <a:latin typeface="바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ko-KR" sz="1000" kern="100" dirty="0">
                          <a:solidFill>
                            <a:srgbClr val="000000"/>
                          </a:solidFill>
                          <a:latin typeface="바탕"/>
                          <a:ea typeface="맑은 고딕"/>
                          <a:cs typeface="굴림"/>
                        </a:rPr>
                        <a:t>진료장소로 이동 및 진료 준비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23742"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굴림"/>
                        </a:rPr>
                        <a:t>09:00~12:30</a:t>
                      </a:r>
                      <a:endParaRPr lang="ko-KR" sz="1000" kern="100">
                        <a:solidFill>
                          <a:srgbClr val="000000"/>
                        </a:solidFill>
                        <a:latin typeface="바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ko-KR" sz="1000" kern="100">
                          <a:solidFill>
                            <a:srgbClr val="000000"/>
                          </a:solidFill>
                          <a:latin typeface="바탕"/>
                          <a:ea typeface="맑은 고딕"/>
                          <a:cs typeface="굴림"/>
                        </a:rPr>
                        <a:t>오전 진료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23742"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굴림"/>
                        </a:rPr>
                        <a:t>12:30~13:30</a:t>
                      </a:r>
                      <a:endParaRPr lang="ko-KR" sz="1000" kern="100">
                        <a:solidFill>
                          <a:srgbClr val="000000"/>
                        </a:solidFill>
                        <a:latin typeface="바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  <a:tabLst>
                          <a:tab pos="3343275" algn="l"/>
                        </a:tabLst>
                      </a:pPr>
                      <a:r>
                        <a:rPr lang="ko-KR" sz="1000" kern="100" dirty="0">
                          <a:solidFill>
                            <a:srgbClr val="000000"/>
                          </a:solidFill>
                          <a:latin typeface="바탕"/>
                          <a:ea typeface="맑은 고딕"/>
                          <a:cs typeface="굴림"/>
                        </a:rPr>
                        <a:t>점심식사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38336"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endParaRPr lang="en-US" sz="1000" kern="10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굴림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굴림"/>
                        </a:rPr>
                        <a:t>13:30~17:30</a:t>
                      </a:r>
                      <a:endParaRPr lang="ko-KR" sz="1000" kern="100">
                        <a:solidFill>
                          <a:srgbClr val="000000"/>
                        </a:solidFill>
                        <a:latin typeface="바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굴림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ko-KR" sz="1000" kern="100" dirty="0">
                          <a:solidFill>
                            <a:srgbClr val="000000"/>
                          </a:solidFill>
                          <a:latin typeface="바탕"/>
                          <a:ea typeface="맑은 고딕"/>
                          <a:cs typeface="굴림"/>
                        </a:rPr>
                        <a:t>오후 진료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solidFill>
                          <a:srgbClr val="000000"/>
                        </a:solidFill>
                        <a:latin typeface="바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42"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굴림"/>
                        </a:rPr>
                        <a:t>17:30~18:00</a:t>
                      </a:r>
                      <a:endParaRPr lang="ko-KR" sz="1000" kern="100">
                        <a:solidFill>
                          <a:srgbClr val="000000"/>
                        </a:solidFill>
                        <a:latin typeface="바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ko-KR" sz="1000" kern="100">
                          <a:solidFill>
                            <a:srgbClr val="000000"/>
                          </a:solidFill>
                          <a:latin typeface="바탕"/>
                          <a:ea typeface="맑은 고딕"/>
                          <a:cs typeface="굴림"/>
                        </a:rPr>
                        <a:t>진료 마무리 및 숙소로 이동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solidFill>
                          <a:srgbClr val="000000"/>
                        </a:solidFill>
                        <a:latin typeface="바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42"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굴림"/>
                        </a:rPr>
                        <a:t>18:00~19:00</a:t>
                      </a:r>
                      <a:endParaRPr lang="ko-KR" sz="1000" kern="100">
                        <a:solidFill>
                          <a:srgbClr val="000000"/>
                        </a:solidFill>
                        <a:latin typeface="바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ko-KR" sz="1000" kern="100">
                          <a:solidFill>
                            <a:srgbClr val="000000"/>
                          </a:solidFill>
                          <a:latin typeface="바탕"/>
                          <a:ea typeface="맑은 고딕"/>
                          <a:cs typeface="굴림"/>
                        </a:rPr>
                        <a:t>저녁식사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42"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굴림"/>
                        </a:rPr>
                        <a:t>19:00~19:30</a:t>
                      </a:r>
                      <a:endParaRPr lang="ko-KR" sz="1000" kern="100">
                        <a:solidFill>
                          <a:srgbClr val="000000"/>
                        </a:solidFill>
                        <a:latin typeface="바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ko-KR" sz="1000" kern="100">
                          <a:solidFill>
                            <a:srgbClr val="000000"/>
                          </a:solidFill>
                          <a:latin typeface="바탕"/>
                          <a:ea typeface="맑은 고딕"/>
                          <a:cs typeface="굴림"/>
                        </a:rPr>
                        <a:t>저녁예배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23742"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굴림"/>
                        </a:rPr>
                        <a:t>19:30~20:30</a:t>
                      </a:r>
                      <a:endParaRPr lang="ko-KR" sz="1000" kern="100">
                        <a:solidFill>
                          <a:srgbClr val="000000"/>
                        </a:solidFill>
                        <a:latin typeface="바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ko-KR" sz="1000" kern="100">
                          <a:solidFill>
                            <a:srgbClr val="000000"/>
                          </a:solidFill>
                          <a:latin typeface="바탕"/>
                          <a:ea typeface="맑은 고딕"/>
                          <a:cs typeface="굴림"/>
                        </a:rPr>
                        <a:t>소그룹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23742"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굴림"/>
                        </a:rPr>
                        <a:t>20:30~21:30</a:t>
                      </a:r>
                      <a:endParaRPr lang="ko-KR" sz="1000" kern="100">
                        <a:solidFill>
                          <a:srgbClr val="000000"/>
                        </a:solidFill>
                        <a:latin typeface="바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굴림"/>
                        </a:rPr>
                        <a:t>feedback</a:t>
                      </a:r>
                      <a:endParaRPr lang="ko-KR" sz="1000" kern="100">
                        <a:solidFill>
                          <a:srgbClr val="000000"/>
                        </a:solidFill>
                        <a:latin typeface="바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23742"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굴림"/>
                        </a:rPr>
                        <a:t>21:30~</a:t>
                      </a:r>
                      <a:endParaRPr lang="ko-KR" sz="1000" kern="100">
                        <a:solidFill>
                          <a:srgbClr val="000000"/>
                        </a:solidFill>
                        <a:latin typeface="바탕"/>
                        <a:ea typeface="맑은 고딕"/>
                        <a:cs typeface="굴림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ko-KR" sz="1000" kern="100" dirty="0">
                          <a:solidFill>
                            <a:srgbClr val="000000"/>
                          </a:solidFill>
                          <a:latin typeface="바탕"/>
                          <a:ea typeface="맑은 고딕"/>
                          <a:cs typeface="굴림"/>
                        </a:rPr>
                        <a:t>취침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95536" y="1196752"/>
            <a:ext cx="19287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7/28~8/1 </a:t>
            </a:r>
            <a:r>
              <a:rPr kumimoji="1" lang="ko-KR" alt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월</a:t>
            </a:r>
            <a:r>
              <a:rPr kumimoji="1" lang="en-US" altLang="ko-K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~</a:t>
            </a:r>
            <a:r>
              <a:rPr kumimoji="1" lang="ko-KR" altLang="en-US" sz="1800" b="1" dirty="0" smtClean="0"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목</a:t>
            </a:r>
            <a:endParaRPr kumimoji="1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Shape 1176"/>
          <p:cNvSpPr txBox="1"/>
          <p:nvPr/>
        </p:nvSpPr>
        <p:spPr>
          <a:xfrm>
            <a:off x="1331640" y="4941167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178" name="Shape 1178"/>
          <p:cNvSpPr txBox="1"/>
          <p:nvPr/>
        </p:nvSpPr>
        <p:spPr>
          <a:xfrm>
            <a:off x="611560" y="404664"/>
            <a:ext cx="2808312" cy="6926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Gulim"/>
              <a:buNone/>
            </a:pPr>
            <a:r>
              <a:rPr lang="ko-KR" altLang="en-US" sz="3600" b="1" i="0" u="none" strike="noStrike" cap="none" baseline="0" smtClean="0">
                <a:solidFill>
                  <a:schemeClr val="dk1"/>
                </a:solidFill>
                <a:latin typeface="Gulim"/>
                <a:ea typeface="Gulim"/>
                <a:cs typeface="Gulim"/>
                <a:sym typeface="Gulim"/>
              </a:rPr>
              <a:t>상세</a:t>
            </a:r>
            <a:r>
              <a:rPr lang="en" sz="3600" b="1" i="0" u="none" strike="noStrike" cap="none" baseline="0" dirty="0" smtClean="0">
                <a:solidFill>
                  <a:schemeClr val="dk1"/>
                </a:solidFill>
                <a:latin typeface="Gulim"/>
                <a:ea typeface="Gulim"/>
                <a:cs typeface="Gulim"/>
                <a:sym typeface="Gulim"/>
              </a:rPr>
              <a:t>일정</a:t>
            </a:r>
            <a:endParaRPr lang="en" sz="3600" b="1" i="0" u="none" strike="noStrike" cap="none" baseline="0" dirty="0">
              <a:solidFill>
                <a:schemeClr val="dk1"/>
              </a:solidFill>
              <a:latin typeface="Gulim"/>
              <a:ea typeface="Gulim"/>
              <a:cs typeface="Gulim"/>
              <a:sym typeface="Gulim"/>
            </a:endParaRPr>
          </a:p>
        </p:txBody>
      </p:sp>
      <p:sp>
        <p:nvSpPr>
          <p:cNvPr id="1182" name="Shape 1182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1846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329734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</a:t>
            </a:r>
            <a:r>
              <a:rPr kumimoji="1" lang="en-US" altLang="ko-K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7/27 </a:t>
            </a:r>
            <a:r>
              <a:rPr kumimoji="1" lang="ko-KR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일</a:t>
            </a:r>
            <a:endParaRPr kumimoji="1" lang="en-US" altLang="ko-K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2</a:t>
            </a:r>
            <a:r>
              <a:rPr kumimoji="1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명</a:t>
            </a: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( </a:t>
            </a:r>
            <a:r>
              <a:rPr kumimoji="1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김하은 김하영 학생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,</a:t>
            </a:r>
            <a:r>
              <a:rPr kumimoji="1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21:20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인천 출발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) –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방콕에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01:10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도착 </a:t>
            </a:r>
            <a:r>
              <a:rPr kumimoji="1" lang="en-US" altLang="ko-KR" sz="1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9</a:t>
            </a:r>
            <a:r>
              <a:rPr kumimoji="1" lang="ko-KR" altLang="en-US" sz="1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시간 대기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1" lang="en-US" altLang="ko-KR" sz="18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1" lang="en-US" altLang="ko-KR" sz="18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7/28 </a:t>
            </a:r>
            <a:r>
              <a:rPr kumimoji="1" lang="ko-KR" altLang="en-US" sz="18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월</a:t>
            </a:r>
            <a:endParaRPr kumimoji="1" lang="en-US" altLang="ko-KR" sz="18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18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1" lang="ko-KR" altLang="en-US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2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명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(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김하은 김하영 학생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, 10:35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방콕출발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12:10 </a:t>
            </a:r>
            <a:r>
              <a:rPr kumimoji="1" lang="ko-KR" altLang="en-US" sz="1800" dirty="0" err="1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다카</a:t>
            </a:r>
            <a:r>
              <a:rPr kumimoji="1" lang="ko-KR" altLang="en-US" sz="1800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도착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)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차량 통해 본대 합류</a:t>
            </a:r>
            <a:endParaRPr kumimoji="1" lang="en-US" altLang="ko-KR" sz="18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kumimoji="1" lang="en-US" altLang="ko-KR" sz="18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1" lang="en-US" altLang="ko-KR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3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명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(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이다은 학생 이소은 이종화 선생님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, 21:20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인천 출발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01:10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방콕 도착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)</a:t>
            </a:r>
            <a:r>
              <a:rPr kumimoji="1" lang="en-US" altLang="ko-KR" sz="1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9</a:t>
            </a:r>
            <a:r>
              <a:rPr kumimoji="1" lang="ko-KR" altLang="en-US" sz="1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시간대기</a:t>
            </a:r>
            <a:endParaRPr kumimoji="1" lang="en-US" altLang="ko-KR" sz="1800" dirty="0" smtClean="0">
              <a:solidFill>
                <a:srgbClr val="FF0000"/>
              </a:solidFill>
              <a:latin typeface="굴림" pitchFamily="50" charset="-127"/>
              <a:ea typeface="굴림" pitchFamily="50" charset="-127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1" lang="en-US" altLang="ko-KR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7/29</a:t>
            </a:r>
            <a:r>
              <a:rPr kumimoji="1" lang="en-US" altLang="ko-KR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kumimoji="1" lang="ko-KR" altLang="en-US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화</a:t>
            </a:r>
            <a:endParaRPr kumimoji="1" lang="en-US" altLang="ko-K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3</a:t>
            </a:r>
            <a:r>
              <a:rPr kumimoji="1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명</a:t>
            </a: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(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이다은 학생 이소은 이종화 선생님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, 10:35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방콕 출발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12:10 </a:t>
            </a:r>
            <a:r>
              <a:rPr kumimoji="1" lang="ko-KR" altLang="en-US" sz="1800" dirty="0" err="1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다카</a:t>
            </a:r>
            <a:r>
              <a:rPr kumimoji="1" lang="ko-KR" altLang="en-US" sz="1800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도착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)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차량 통해 합류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Shape 1176"/>
          <p:cNvSpPr txBox="1"/>
          <p:nvPr/>
        </p:nvSpPr>
        <p:spPr>
          <a:xfrm>
            <a:off x="1331640" y="4941167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178" name="Shape 1178"/>
          <p:cNvSpPr txBox="1"/>
          <p:nvPr/>
        </p:nvSpPr>
        <p:spPr>
          <a:xfrm>
            <a:off x="611560" y="404664"/>
            <a:ext cx="2808312" cy="6926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Gulim"/>
              <a:buNone/>
            </a:pPr>
            <a:r>
              <a:rPr lang="ko-KR" altLang="en-US" sz="3600" b="1" i="0" u="none" strike="noStrike" cap="none" baseline="0" dirty="0" smtClean="0">
                <a:solidFill>
                  <a:schemeClr val="dk1"/>
                </a:solidFill>
                <a:latin typeface="Gulim"/>
                <a:ea typeface="Gulim"/>
                <a:cs typeface="Gulim"/>
                <a:sym typeface="Gulim"/>
              </a:rPr>
              <a:t>상세</a:t>
            </a:r>
            <a:r>
              <a:rPr lang="en" sz="3600" b="1" i="0" u="none" strike="noStrike" cap="none" baseline="0" dirty="0" smtClean="0">
                <a:solidFill>
                  <a:schemeClr val="dk1"/>
                </a:solidFill>
                <a:latin typeface="Gulim"/>
                <a:ea typeface="Gulim"/>
                <a:cs typeface="Gulim"/>
                <a:sym typeface="Gulim"/>
              </a:rPr>
              <a:t>일정</a:t>
            </a:r>
            <a:endParaRPr lang="en" sz="3600" b="1" i="0" u="none" strike="noStrike" cap="none" baseline="0" dirty="0">
              <a:solidFill>
                <a:schemeClr val="dk1"/>
              </a:solidFill>
              <a:latin typeface="Gulim"/>
              <a:ea typeface="Gulim"/>
              <a:cs typeface="Gulim"/>
              <a:sym typeface="Gulim"/>
            </a:endParaRPr>
          </a:p>
        </p:txBody>
      </p:sp>
      <p:sp>
        <p:nvSpPr>
          <p:cNvPr id="1182" name="Shape 1182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1846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59745" name="Rectangle 1"/>
          <p:cNvSpPr>
            <a:spLocks noChangeArrowheads="1"/>
          </p:cNvSpPr>
          <p:nvPr/>
        </p:nvSpPr>
        <p:spPr bwMode="auto">
          <a:xfrm>
            <a:off x="0" y="948690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7/ 30 </a:t>
            </a:r>
            <a:r>
              <a:rPr kumimoji="1" lang="ko-KR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수</a:t>
            </a:r>
            <a:endParaRPr kumimoji="1" lang="en-US" altLang="ko-K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800" b="1" dirty="0" smtClean="0">
              <a:solidFill>
                <a:schemeClr val="tx1"/>
              </a:solidFill>
              <a:latin typeface="+mn-ea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- 2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명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( </a:t>
            </a:r>
            <a:r>
              <a:rPr kumimoji="1" lang="ko-KR" altLang="en-US" sz="1800" dirty="0" err="1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권마태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 선생님 신경우선생님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7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시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40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분 </a:t>
            </a:r>
            <a:r>
              <a:rPr kumimoji="1" lang="ko-KR" altLang="en-US" sz="1800" dirty="0" err="1" smtClean="0">
                <a:solidFill>
                  <a:srgbClr val="0070C0"/>
                </a:solidFill>
                <a:latin typeface="+mn-ea"/>
                <a:ea typeface="+mn-ea"/>
                <a:cs typeface="Times New Roman" pitchFamily="18" charset="0"/>
              </a:rPr>
              <a:t>다카</a:t>
            </a:r>
            <a:r>
              <a:rPr kumimoji="1" lang="ko-KR" altLang="en-US" sz="1800" dirty="0" smtClean="0">
                <a:solidFill>
                  <a:srgbClr val="0070C0"/>
                </a:solidFill>
                <a:latin typeface="+mn-ea"/>
                <a:ea typeface="+mn-ea"/>
                <a:cs typeface="Times New Roman" pitchFamily="18" charset="0"/>
              </a:rPr>
              <a:t> 도착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)</a:t>
            </a:r>
            <a:endParaRPr kumimoji="1" lang="en-US" altLang="ko-KR" sz="1800" b="1" dirty="0" smtClean="0">
              <a:solidFill>
                <a:schemeClr val="tx1"/>
              </a:solidFill>
              <a:latin typeface="+mn-ea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1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8/1 </a:t>
            </a:r>
            <a:r>
              <a:rPr kumimoji="1" lang="ko-KR" altLang="en-US" sz="1800" b="1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금</a:t>
            </a:r>
            <a:endParaRPr kumimoji="1" lang="en-US" altLang="ko-KR" sz="1800" b="1" dirty="0" smtClean="0">
              <a:solidFill>
                <a:schemeClr val="tx1"/>
              </a:solidFill>
              <a:latin typeface="+mn-ea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800" b="1" dirty="0" smtClean="0">
              <a:solidFill>
                <a:schemeClr val="tx1"/>
              </a:solidFill>
              <a:latin typeface="+mn-ea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6</a:t>
            </a:r>
            <a:r>
              <a:rPr kumimoji="1" lang="ko-KR" altLang="en-US" sz="1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명</a:t>
            </a:r>
            <a:r>
              <a:rPr kumimoji="1" lang="en-US" altLang="ko-KR" sz="1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(</a:t>
            </a:r>
            <a:r>
              <a:rPr kumimoji="1" lang="ko-KR" altLang="en-US" sz="1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조성하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,</a:t>
            </a:r>
            <a:r>
              <a:rPr kumimoji="1" lang="ko-KR" altLang="en-US" sz="1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조은나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,</a:t>
            </a:r>
            <a:r>
              <a:rPr kumimoji="1" lang="ko-KR" altLang="en-US" sz="1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이소은 이종화 조상익 선생님</a:t>
            </a:r>
            <a:r>
              <a:rPr kumimoji="1" lang="en-US" altLang="ko-KR" sz="1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,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이다은 학생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)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1800" b="1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13:35 </a:t>
            </a:r>
            <a:r>
              <a:rPr kumimoji="1" lang="ko-KR" altLang="en-US" sz="1800" dirty="0" err="1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다카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 출발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17:00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방콕 도착 </a:t>
            </a:r>
            <a:r>
              <a:rPr kumimoji="1" lang="en-US" altLang="ko-KR" sz="1800" dirty="0" smtClean="0">
                <a:solidFill>
                  <a:srgbClr val="FF0000"/>
                </a:solidFill>
                <a:latin typeface="+mn-ea"/>
                <a:ea typeface="+mn-ea"/>
                <a:cs typeface="Times New Roman" pitchFamily="18" charset="0"/>
              </a:rPr>
              <a:t>6</a:t>
            </a:r>
            <a:r>
              <a:rPr kumimoji="1" lang="ko-KR" altLang="en-US" sz="1800" dirty="0" smtClean="0">
                <a:solidFill>
                  <a:srgbClr val="FF0000"/>
                </a:solidFill>
                <a:latin typeface="+mn-ea"/>
                <a:ea typeface="+mn-ea"/>
                <a:cs typeface="Times New Roman" pitchFamily="18" charset="0"/>
              </a:rPr>
              <a:t>시간 대기</a:t>
            </a:r>
            <a:endParaRPr kumimoji="1" lang="en-US" altLang="ko-KR" sz="1800" dirty="0" smtClean="0">
              <a:solidFill>
                <a:srgbClr val="FF0000"/>
              </a:solidFill>
              <a:latin typeface="+mn-ea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23:10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방콕 출발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8/2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토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06:35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한국 도착</a:t>
            </a:r>
            <a:endParaRPr kumimoji="1" lang="en-US" altLang="ko-KR" sz="1800" dirty="0" smtClean="0">
              <a:solidFill>
                <a:schemeClr val="tx1"/>
              </a:solidFill>
              <a:latin typeface="+mn-ea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1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8/2 </a:t>
            </a:r>
            <a:r>
              <a:rPr kumimoji="1" lang="ko-KR" altLang="en-US" sz="1800" b="1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토</a:t>
            </a:r>
            <a:endParaRPr kumimoji="1" lang="en-US" altLang="ko-KR" sz="1800" b="1" dirty="0" smtClean="0">
              <a:solidFill>
                <a:schemeClr val="tx1"/>
              </a:solidFill>
              <a:latin typeface="+mn-ea"/>
              <a:ea typeface="+mn-ea"/>
              <a:cs typeface="Times New Roman" pitchFamily="18" charset="0"/>
            </a:endParaRPr>
          </a:p>
          <a:p>
            <a:r>
              <a:rPr lang="en-US" altLang="ko-KR" sz="1800" dirty="0" smtClean="0">
                <a:latin typeface="+mn-ea"/>
                <a:ea typeface="+mn-ea"/>
              </a:rPr>
              <a:t> - BASC Church</a:t>
            </a:r>
            <a:r>
              <a:rPr lang="ko-KR" altLang="en-US" sz="1800" dirty="0" smtClean="0">
                <a:latin typeface="+mn-ea"/>
                <a:ea typeface="+mn-ea"/>
              </a:rPr>
              <a:t>에서 의료봉사 보고 </a:t>
            </a:r>
            <a:r>
              <a:rPr lang="en-US" altLang="ko-KR" sz="1800" dirty="0" smtClean="0">
                <a:latin typeface="+mn-ea"/>
                <a:ea typeface="+mn-ea"/>
              </a:rPr>
              <a:t>(</a:t>
            </a:r>
            <a:r>
              <a:rPr lang="ko-KR" altLang="en-US" sz="1800" dirty="0" smtClean="0">
                <a:latin typeface="+mn-ea"/>
                <a:ea typeface="+mn-ea"/>
              </a:rPr>
              <a:t>안식일학교</a:t>
            </a:r>
            <a:r>
              <a:rPr lang="en-US" altLang="ko-KR" sz="1800" dirty="0" smtClean="0">
                <a:latin typeface="+mn-ea"/>
                <a:ea typeface="+mn-ea"/>
              </a:rPr>
              <a:t>)</a:t>
            </a:r>
          </a:p>
          <a:p>
            <a:r>
              <a:rPr lang="ko-KR" altLang="en-US" sz="1800" dirty="0" smtClean="0">
                <a:latin typeface="+mn-ea"/>
                <a:ea typeface="+mn-ea"/>
              </a:rPr>
              <a:t>   오후 </a:t>
            </a:r>
            <a:r>
              <a:rPr lang="en-US" altLang="ko-KR" sz="1800" dirty="0" smtClean="0">
                <a:latin typeface="+mn-ea"/>
                <a:ea typeface="+mn-ea"/>
              </a:rPr>
              <a:t>BASC </a:t>
            </a:r>
            <a:r>
              <a:rPr lang="ko-KR" altLang="en-US" sz="1800" dirty="0" smtClean="0">
                <a:latin typeface="+mn-ea"/>
                <a:ea typeface="+mn-ea"/>
              </a:rPr>
              <a:t>학생들과의 시간</a:t>
            </a:r>
            <a:endParaRPr lang="en-US" altLang="ko-KR" sz="1800" dirty="0" smtClean="0">
              <a:latin typeface="+mn-ea"/>
              <a:ea typeface="+mn-ea"/>
            </a:endParaRPr>
          </a:p>
          <a:p>
            <a:endParaRPr lang="en-US" altLang="ko-KR" sz="1800" dirty="0" smtClean="0">
              <a:latin typeface="+mn-ea"/>
              <a:ea typeface="+mn-ea"/>
            </a:endParaRPr>
          </a:p>
          <a:p>
            <a:r>
              <a:rPr lang="en-US" altLang="ko-KR" sz="1800" b="1" dirty="0" smtClean="0">
                <a:latin typeface="+mn-ea"/>
                <a:ea typeface="+mn-ea"/>
              </a:rPr>
              <a:t>8/3 </a:t>
            </a:r>
            <a:r>
              <a:rPr lang="ko-KR" altLang="en-US" sz="1800" b="1" dirty="0" smtClean="0">
                <a:latin typeface="+mn-ea"/>
                <a:ea typeface="+mn-ea"/>
              </a:rPr>
              <a:t>일</a:t>
            </a:r>
            <a:endParaRPr lang="en-US" altLang="ko-KR" sz="1800" b="1" dirty="0" smtClean="0">
              <a:latin typeface="+mn-ea"/>
              <a:ea typeface="+mn-ea"/>
            </a:endParaRPr>
          </a:p>
          <a:p>
            <a:pPr>
              <a:buFontTx/>
              <a:buChar char="-"/>
            </a:pPr>
            <a:r>
              <a:rPr lang="en-US" altLang="ko-KR" sz="1800" dirty="0" smtClean="0">
                <a:latin typeface="+mn-ea"/>
                <a:ea typeface="+mn-ea"/>
              </a:rPr>
              <a:t>5</a:t>
            </a:r>
            <a:r>
              <a:rPr lang="ko-KR" altLang="en-US" sz="1800" dirty="0" smtClean="0">
                <a:latin typeface="+mn-ea"/>
                <a:ea typeface="+mn-ea"/>
              </a:rPr>
              <a:t>명</a:t>
            </a:r>
            <a:r>
              <a:rPr lang="en-US" altLang="ko-KR" sz="1800" dirty="0" smtClean="0">
                <a:latin typeface="+mn-ea"/>
                <a:ea typeface="+mn-ea"/>
              </a:rPr>
              <a:t>(</a:t>
            </a:r>
            <a:r>
              <a:rPr lang="ko-KR" altLang="en-US" sz="1800" dirty="0" smtClean="0">
                <a:latin typeface="+mn-ea"/>
                <a:ea typeface="+mn-ea"/>
              </a:rPr>
              <a:t>이주용 선생님</a:t>
            </a:r>
            <a:r>
              <a:rPr lang="en-US" altLang="ko-KR" sz="1800" dirty="0" smtClean="0">
                <a:latin typeface="+mn-ea"/>
                <a:ea typeface="+mn-ea"/>
              </a:rPr>
              <a:t>,</a:t>
            </a:r>
            <a:r>
              <a:rPr lang="ko-KR" altLang="en-US" sz="1800" dirty="0" smtClean="0">
                <a:latin typeface="+mn-ea"/>
                <a:ea typeface="+mn-ea"/>
              </a:rPr>
              <a:t> 함윤석 최혜연 김하영 김하은 학생 </a:t>
            </a:r>
            <a:r>
              <a:rPr lang="en-US" altLang="ko-KR" sz="1800" dirty="0" smtClean="0">
                <a:latin typeface="+mn-ea"/>
                <a:ea typeface="+mn-ea"/>
              </a:rPr>
              <a:t>)</a:t>
            </a:r>
          </a:p>
          <a:p>
            <a:pPr lvl="0" fontAlgn="base" latinLnBrk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 13:35 </a:t>
            </a:r>
            <a:r>
              <a:rPr kumimoji="1" lang="ko-KR" altLang="en-US" sz="1800" dirty="0" err="1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다카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 출발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17:00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방콕 도착 </a:t>
            </a:r>
            <a:r>
              <a:rPr kumimoji="1" lang="en-US" altLang="ko-KR" sz="18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6</a:t>
            </a:r>
            <a:r>
              <a:rPr kumimoji="1" lang="ko-KR" altLang="en-US" sz="18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시간 대기</a:t>
            </a:r>
            <a:endParaRPr kumimoji="1" lang="en-US" altLang="ko-KR" sz="1800" dirty="0" smtClean="0">
              <a:solidFill>
                <a:srgbClr val="FF0000"/>
              </a:solidFill>
              <a:latin typeface="+mn-ea"/>
              <a:cs typeface="Times New Roman" pitchFamily="18" charset="0"/>
            </a:endParaRPr>
          </a:p>
          <a:p>
            <a:pPr lvl="0" fontAlgn="base" latinLnBrk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800" b="1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23:10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방콕 출발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8/4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월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06:35 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한국 도착</a:t>
            </a:r>
            <a:endParaRPr kumimoji="1" lang="en-US" altLang="ko-KR" sz="1800" dirty="0" smtClean="0">
              <a:solidFill>
                <a:schemeClr val="tx1"/>
              </a:solidFill>
              <a:latin typeface="+mn-ea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altLang="ko-KR" sz="1800" dirty="0" smtClean="0">
                <a:latin typeface="+mn-ea"/>
                <a:ea typeface="+mn-ea"/>
              </a:rPr>
              <a:t>2</a:t>
            </a:r>
            <a:r>
              <a:rPr lang="ko-KR" altLang="en-US" sz="1800" dirty="0" smtClean="0">
                <a:latin typeface="+mn-ea"/>
                <a:ea typeface="+mn-ea"/>
              </a:rPr>
              <a:t>명</a:t>
            </a:r>
            <a:r>
              <a:rPr lang="en-US" altLang="ko-KR" sz="1800" dirty="0" smtClean="0">
                <a:latin typeface="+mn-ea"/>
                <a:ea typeface="+mn-ea"/>
              </a:rPr>
              <a:t>(</a:t>
            </a:r>
            <a:r>
              <a:rPr lang="ko-KR" altLang="en-US" sz="1800" dirty="0" err="1" smtClean="0">
                <a:latin typeface="+mn-ea"/>
                <a:ea typeface="+mn-ea"/>
              </a:rPr>
              <a:t>권마태</a:t>
            </a:r>
            <a:r>
              <a:rPr lang="ko-KR" altLang="en-US" sz="1800" dirty="0" smtClean="0">
                <a:latin typeface="+mn-ea"/>
                <a:ea typeface="+mn-ea"/>
              </a:rPr>
              <a:t> 신경우 선생님 </a:t>
            </a:r>
            <a:endParaRPr lang="en-US" altLang="ko-KR" sz="1800" dirty="0" smtClean="0">
              <a:latin typeface="+mn-ea"/>
              <a:ea typeface="+mn-ea"/>
            </a:endParaRPr>
          </a:p>
          <a:p>
            <a:pPr>
              <a:buFontTx/>
              <a:buChar char="-"/>
            </a:pPr>
            <a:r>
              <a:rPr lang="en-US" altLang="ko-KR" sz="1800" dirty="0" smtClean="0">
                <a:latin typeface="+mn-ea"/>
                <a:ea typeface="+mn-ea"/>
              </a:rPr>
              <a:t>14:00 </a:t>
            </a:r>
            <a:r>
              <a:rPr lang="ko-KR" altLang="en-US" sz="1800" dirty="0" err="1" smtClean="0">
                <a:latin typeface="+mn-ea"/>
                <a:ea typeface="+mn-ea"/>
              </a:rPr>
              <a:t>다카</a:t>
            </a:r>
            <a:r>
              <a:rPr lang="ko-KR" altLang="en-US" sz="1800" dirty="0" smtClean="0">
                <a:latin typeface="+mn-ea"/>
                <a:ea typeface="+mn-ea"/>
              </a:rPr>
              <a:t> 출발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Shape 1176"/>
          <p:cNvSpPr txBox="1"/>
          <p:nvPr/>
        </p:nvSpPr>
        <p:spPr>
          <a:xfrm>
            <a:off x="1331640" y="4941167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178" name="Shape 1178"/>
          <p:cNvSpPr txBox="1"/>
          <p:nvPr/>
        </p:nvSpPr>
        <p:spPr>
          <a:xfrm>
            <a:off x="611560" y="404664"/>
            <a:ext cx="2808312" cy="6926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Gulim"/>
              <a:buNone/>
            </a:pPr>
            <a:r>
              <a:rPr lang="ko-KR" altLang="en-US" sz="3600" b="1" i="0" u="none" strike="noStrike" cap="none" baseline="0" dirty="0" smtClean="0">
                <a:solidFill>
                  <a:schemeClr val="dk1"/>
                </a:solidFill>
                <a:latin typeface="Gulim"/>
                <a:ea typeface="Gulim"/>
                <a:cs typeface="Gulim"/>
                <a:sym typeface="Gulim"/>
              </a:rPr>
              <a:t>상세</a:t>
            </a:r>
            <a:r>
              <a:rPr lang="en" sz="3600" b="1" i="0" u="none" strike="noStrike" cap="none" baseline="0" dirty="0" smtClean="0">
                <a:solidFill>
                  <a:schemeClr val="dk1"/>
                </a:solidFill>
                <a:latin typeface="Gulim"/>
                <a:ea typeface="Gulim"/>
                <a:cs typeface="Gulim"/>
                <a:sym typeface="Gulim"/>
              </a:rPr>
              <a:t>일정</a:t>
            </a:r>
            <a:endParaRPr lang="en" sz="3600" b="1" i="0" u="none" strike="noStrike" cap="none" baseline="0" dirty="0">
              <a:solidFill>
                <a:schemeClr val="dk1"/>
              </a:solidFill>
              <a:latin typeface="Gulim"/>
              <a:ea typeface="Gulim"/>
              <a:cs typeface="Gulim"/>
              <a:sym typeface="Gulim"/>
            </a:endParaRPr>
          </a:p>
        </p:txBody>
      </p:sp>
      <p:sp>
        <p:nvSpPr>
          <p:cNvPr id="1182" name="Shape 1182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1846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61793" name="Rectangle 1"/>
          <p:cNvSpPr>
            <a:spLocks noChangeArrowheads="1"/>
          </p:cNvSpPr>
          <p:nvPr/>
        </p:nvSpPr>
        <p:spPr bwMode="auto">
          <a:xfrm>
            <a:off x="323528" y="1612251"/>
            <a:ext cx="788436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본대</a:t>
            </a:r>
            <a:endParaRPr kumimoji="1" lang="en-US" altLang="ko-K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8/3 ~ 8/5</a:t>
            </a:r>
            <a:r>
              <a:rPr kumimoji="1" lang="ko-KR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일</a:t>
            </a:r>
            <a:r>
              <a:rPr kumimoji="1" lang="en-US" altLang="ko-K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~</a:t>
            </a:r>
            <a:r>
              <a:rPr kumimoji="1" lang="ko-KR" altLang="en-US" sz="1800" b="1" dirty="0" smtClean="0">
                <a:solidFill>
                  <a:schemeClr val="tx1"/>
                </a:solidFill>
                <a:latin typeface="+mn-ea"/>
                <a:ea typeface="+mn-ea"/>
                <a:cs typeface="Times New Roman" pitchFamily="18" charset="0"/>
              </a:rPr>
              <a:t>화</a:t>
            </a:r>
            <a:r>
              <a:rPr kumimoji="1" lang="ko-KR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 </a:t>
            </a:r>
            <a:r>
              <a:rPr kumimoji="1" lang="ko-KR" alt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비전트립</a:t>
            </a:r>
            <a:r>
              <a:rPr kumimoji="1" lang="ko-KR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 기간 </a:t>
            </a:r>
            <a:r>
              <a:rPr kumimoji="1" lang="en-US" altLang="ko-K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(</a:t>
            </a:r>
            <a:r>
              <a:rPr kumimoji="1" lang="ko-KR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목사님께서 제시해주신 계획</a:t>
            </a:r>
            <a:r>
              <a:rPr kumimoji="1" lang="en-US" altLang="ko-K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)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800" b="1" dirty="0" smtClean="0">
              <a:solidFill>
                <a:schemeClr val="tx1"/>
              </a:solidFill>
              <a:latin typeface="+mn-ea"/>
              <a:ea typeface="+mn-ea"/>
              <a:cs typeface="Times New Roman" pitchFamily="18" charset="0"/>
            </a:endParaRPr>
          </a:p>
          <a:p>
            <a:r>
              <a:rPr lang="en-US" altLang="ko-KR" sz="1800" b="1" dirty="0" smtClean="0">
                <a:latin typeface="+mn-ea"/>
                <a:ea typeface="+mn-ea"/>
              </a:rPr>
              <a:t> 8/3	</a:t>
            </a:r>
            <a:r>
              <a:rPr lang="ko-KR" altLang="en-US" sz="1800" dirty="0" smtClean="0">
                <a:latin typeface="+mn-ea"/>
                <a:ea typeface="+mn-ea"/>
              </a:rPr>
              <a:t>기념비</a:t>
            </a:r>
            <a:r>
              <a:rPr lang="en-US" altLang="ko-KR" sz="1800" dirty="0" smtClean="0">
                <a:latin typeface="+mn-ea"/>
                <a:ea typeface="+mn-ea"/>
              </a:rPr>
              <a:t>, </a:t>
            </a:r>
            <a:r>
              <a:rPr lang="ko-KR" altLang="en-US" sz="1800" dirty="0" smtClean="0">
                <a:latin typeface="+mn-ea"/>
                <a:ea typeface="+mn-ea"/>
              </a:rPr>
              <a:t>국회 의사당 등 방문 및 </a:t>
            </a:r>
            <a:r>
              <a:rPr lang="ko-KR" altLang="en-US" sz="1800" dirty="0" err="1" smtClean="0">
                <a:latin typeface="+mn-ea"/>
                <a:ea typeface="+mn-ea"/>
              </a:rPr>
              <a:t>소그룹</a:t>
            </a:r>
            <a:r>
              <a:rPr lang="ko-KR" altLang="en-US" sz="1800" dirty="0" smtClean="0">
                <a:latin typeface="+mn-ea"/>
                <a:ea typeface="+mn-ea"/>
              </a:rPr>
              <a:t> 진행</a:t>
            </a:r>
          </a:p>
          <a:p>
            <a:endParaRPr lang="en-US" altLang="ko-KR" sz="1800" b="1" dirty="0" smtClean="0">
              <a:latin typeface="+mn-ea"/>
              <a:ea typeface="+mn-ea"/>
            </a:endParaRPr>
          </a:p>
          <a:p>
            <a:r>
              <a:rPr lang="en-US" altLang="ko-KR" sz="1800" b="1" dirty="0" smtClean="0">
                <a:latin typeface="+mn-ea"/>
                <a:ea typeface="+mn-ea"/>
              </a:rPr>
              <a:t>8/4</a:t>
            </a:r>
            <a:r>
              <a:rPr lang="en-US" altLang="ko-KR" sz="1800" dirty="0" smtClean="0">
                <a:latin typeface="+mn-ea"/>
                <a:ea typeface="+mn-ea"/>
              </a:rPr>
              <a:t> 	</a:t>
            </a:r>
            <a:r>
              <a:rPr lang="ko-KR" altLang="en-US" sz="1800" dirty="0" smtClean="0">
                <a:latin typeface="+mn-ea"/>
                <a:ea typeface="+mn-ea"/>
              </a:rPr>
              <a:t>박물관 등 방문 및 </a:t>
            </a:r>
            <a:r>
              <a:rPr lang="ko-KR" altLang="en-US" sz="1800" dirty="0" err="1" smtClean="0">
                <a:latin typeface="+mn-ea"/>
                <a:ea typeface="+mn-ea"/>
              </a:rPr>
              <a:t>소그룹</a:t>
            </a:r>
            <a:r>
              <a:rPr lang="ko-KR" altLang="en-US" sz="1800" dirty="0" smtClean="0">
                <a:latin typeface="+mn-ea"/>
                <a:ea typeface="+mn-ea"/>
              </a:rPr>
              <a:t> 진행 </a:t>
            </a:r>
          </a:p>
          <a:p>
            <a:endParaRPr lang="en-US" altLang="ko-KR" sz="1800" b="1" dirty="0" smtClean="0">
              <a:latin typeface="+mn-ea"/>
              <a:ea typeface="+mn-ea"/>
            </a:endParaRPr>
          </a:p>
          <a:p>
            <a:r>
              <a:rPr lang="en-US" altLang="ko-KR" sz="1800" b="1" dirty="0" smtClean="0">
                <a:latin typeface="+mn-ea"/>
                <a:ea typeface="+mn-ea"/>
              </a:rPr>
              <a:t>8/5</a:t>
            </a:r>
            <a:r>
              <a:rPr lang="en-US" altLang="ko-KR" sz="1800" dirty="0" smtClean="0">
                <a:latin typeface="+mn-ea"/>
                <a:ea typeface="+mn-ea"/>
              </a:rPr>
              <a:t>	</a:t>
            </a:r>
            <a:r>
              <a:rPr lang="ko-KR" altLang="en-US" sz="1800" dirty="0" smtClean="0">
                <a:latin typeface="+mn-ea"/>
                <a:ea typeface="+mn-ea"/>
              </a:rPr>
              <a:t>기념품</a:t>
            </a:r>
            <a:endParaRPr lang="en-US" altLang="ko-KR" sz="1800" dirty="0" smtClean="0">
              <a:latin typeface="+mn-ea"/>
              <a:ea typeface="+mn-ea"/>
            </a:endParaRPr>
          </a:p>
          <a:p>
            <a:r>
              <a:rPr lang="en-US" altLang="ko-KR" sz="1800" dirty="0" smtClean="0">
                <a:latin typeface="+mn-ea"/>
                <a:ea typeface="+mn-ea"/>
              </a:rPr>
              <a:t>	13:35 </a:t>
            </a:r>
            <a:r>
              <a:rPr lang="ko-KR" altLang="en-US" sz="1800" dirty="0" err="1" smtClean="0">
                <a:latin typeface="+mn-ea"/>
                <a:ea typeface="+mn-ea"/>
              </a:rPr>
              <a:t>다카</a:t>
            </a:r>
            <a:r>
              <a:rPr lang="ko-KR" altLang="en-US" sz="1800" dirty="0" smtClean="0">
                <a:latin typeface="+mn-ea"/>
                <a:ea typeface="+mn-ea"/>
              </a:rPr>
              <a:t> 출발 </a:t>
            </a:r>
            <a:endParaRPr lang="en-US" altLang="ko-KR" sz="1800" dirty="0" smtClean="0">
              <a:latin typeface="+mn-ea"/>
              <a:ea typeface="+mn-ea"/>
            </a:endParaRPr>
          </a:p>
          <a:p>
            <a:endParaRPr lang="en-US" altLang="ko-KR" sz="1800" b="1" dirty="0" smtClean="0">
              <a:latin typeface="+mn-ea"/>
              <a:ea typeface="+mn-ea"/>
            </a:endParaRPr>
          </a:p>
          <a:p>
            <a:r>
              <a:rPr lang="en-US" altLang="ko-KR" sz="1800" b="1" dirty="0" smtClean="0">
                <a:latin typeface="+mn-ea"/>
                <a:ea typeface="+mn-ea"/>
              </a:rPr>
              <a:t>8/6 06:35 </a:t>
            </a:r>
            <a:r>
              <a:rPr lang="ko-KR" altLang="en-US" sz="1800" b="1" dirty="0" smtClean="0">
                <a:latin typeface="+mn-ea"/>
                <a:ea typeface="+mn-ea"/>
              </a:rPr>
              <a:t>인천도착</a:t>
            </a:r>
            <a:r>
              <a:rPr lang="en-US" altLang="ko-KR" sz="1800" b="1" dirty="0" smtClean="0">
                <a:latin typeface="+mn-ea"/>
                <a:ea typeface="+mn-ea"/>
              </a:rPr>
              <a:t>!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2" name="Shape 1262"/>
          <p:cNvSpPr txBox="1">
            <a:spLocks noGrp="1"/>
          </p:cNvSpPr>
          <p:nvPr>
            <p:ph type="title"/>
          </p:nvPr>
        </p:nvSpPr>
        <p:spPr>
          <a:xfrm>
            <a:off x="185264" y="447350"/>
            <a:ext cx="6618984" cy="721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36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진료환경 </a:t>
            </a:r>
            <a:r>
              <a:rPr lang="en" sz="36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en" sz="36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9" name="Shape 1269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83970" name="AutoShape 2" descr="http://mail.naver.com/read/image/?mailSN=814&amp;attachIndex=8&amp;org=1&amp;u=kimdahyung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43608" y="1628800"/>
            <a:ext cx="633670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ko-KR" altLang="en-US" sz="1800" dirty="0" smtClean="0"/>
              <a:t>  삼육대학교 도서관 </a:t>
            </a:r>
            <a:r>
              <a:rPr lang="en-US" altLang="ko-KR" sz="1800" dirty="0" smtClean="0"/>
              <a:t>2</a:t>
            </a:r>
            <a:r>
              <a:rPr lang="ko-KR" altLang="en-US" sz="1800" dirty="0" smtClean="0"/>
              <a:t>층에서 진행</a:t>
            </a:r>
            <a:endParaRPr lang="en-US" altLang="ko-KR" sz="1800" dirty="0" smtClean="0"/>
          </a:p>
          <a:p>
            <a:endParaRPr lang="en-US" altLang="ko-KR" sz="1800" dirty="0" smtClean="0"/>
          </a:p>
          <a:p>
            <a:pPr>
              <a:buFontTx/>
              <a:buChar char="-"/>
            </a:pPr>
            <a:endParaRPr lang="en-US" altLang="ko-KR" sz="1800" dirty="0" smtClean="0"/>
          </a:p>
          <a:p>
            <a:pPr>
              <a:buFontTx/>
              <a:buChar char="-"/>
            </a:pPr>
            <a:r>
              <a:rPr lang="en-US" altLang="ko-KR" sz="1800" dirty="0" smtClean="0"/>
              <a:t>  </a:t>
            </a:r>
            <a:r>
              <a:rPr lang="ko-KR" altLang="en-US" sz="1800" dirty="0" smtClean="0"/>
              <a:t>전기코드는 한국과 같은 </a:t>
            </a:r>
            <a:r>
              <a:rPr lang="en-US" altLang="ko-KR" sz="1800" dirty="0" smtClean="0"/>
              <a:t>220V </a:t>
            </a:r>
          </a:p>
          <a:p>
            <a:pPr>
              <a:buFontTx/>
              <a:buChar char="-"/>
            </a:pPr>
            <a:r>
              <a:rPr lang="ko-KR" altLang="en-US" sz="1800" dirty="0" smtClean="0">
                <a:solidFill>
                  <a:srgbClr val="FF0000"/>
                </a:solidFill>
              </a:rPr>
              <a:t>하지만 전력공급이 자주 끊길 수 있음</a:t>
            </a:r>
            <a:endParaRPr lang="en-US" altLang="ko-KR" sz="18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en-US" altLang="ko-KR" sz="1800" dirty="0" smtClean="0">
              <a:solidFill>
                <a:srgbClr val="FF0000"/>
              </a:solidFill>
            </a:endParaRPr>
          </a:p>
          <a:p>
            <a:r>
              <a:rPr lang="en-US" altLang="ko-KR" sz="1800" dirty="0" smtClean="0">
                <a:solidFill>
                  <a:schemeClr val="tx1"/>
                </a:solidFill>
                <a:latin typeface="+mn-ea"/>
                <a:ea typeface="+mn-ea"/>
              </a:rPr>
              <a:t>- </a:t>
            </a:r>
            <a:r>
              <a:rPr lang="ko-KR" altLang="en-US" sz="1800" dirty="0" smtClean="0">
                <a:solidFill>
                  <a:schemeClr val="tx1"/>
                </a:solidFill>
                <a:latin typeface="+mn-ea"/>
                <a:ea typeface="+mn-ea"/>
              </a:rPr>
              <a:t>양종호 목사님 방글라데시 도착하시면 자세한 </a:t>
            </a:r>
            <a:r>
              <a:rPr lang="ko-KR" altLang="en-US" sz="1800" dirty="0" err="1" smtClean="0">
                <a:solidFill>
                  <a:schemeClr val="tx1"/>
                </a:solidFill>
                <a:latin typeface="+mn-ea"/>
                <a:ea typeface="+mn-ea"/>
              </a:rPr>
              <a:t>사진등</a:t>
            </a:r>
            <a:r>
              <a:rPr lang="ko-KR" altLang="en-US" sz="1800" dirty="0" smtClean="0">
                <a:solidFill>
                  <a:schemeClr val="tx1"/>
                </a:solidFill>
                <a:latin typeface="+mn-ea"/>
                <a:ea typeface="+mn-ea"/>
              </a:rPr>
              <a:t>  사전준비 필요</a:t>
            </a:r>
            <a:endParaRPr lang="en-US" altLang="ko-KR" sz="1800" dirty="0" smtClean="0"/>
          </a:p>
          <a:p>
            <a:pPr>
              <a:buFontTx/>
              <a:buChar char="-"/>
            </a:pPr>
            <a:endParaRPr lang="en-US" altLang="ko-KR" b="1" dirty="0" smtClean="0"/>
          </a:p>
          <a:p>
            <a:pPr>
              <a:buFontTx/>
              <a:buChar char="-"/>
            </a:pP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Shape 13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ko-KR" altLang="en-US" dirty="0" smtClean="0"/>
              <a:t>의과</a:t>
            </a:r>
            <a:endParaRPr lang="en" sz="36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6" name="Shape 1316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04850" indent="-514350">
              <a:buNone/>
            </a:pPr>
            <a:r>
              <a:rPr lang="en-US" altLang="ko-KR" sz="1800" dirty="0" smtClean="0"/>
              <a:t>1.  </a:t>
            </a:r>
            <a:r>
              <a:rPr lang="ko-KR" altLang="en-US" sz="1800" dirty="0" smtClean="0"/>
              <a:t>진료 계획</a:t>
            </a:r>
            <a:endParaRPr lang="en-US" altLang="ko-KR" sz="1800" dirty="0" smtClean="0"/>
          </a:p>
          <a:p>
            <a:pPr marL="704850" indent="-514350">
              <a:buNone/>
            </a:pPr>
            <a:r>
              <a:rPr lang="en-US" altLang="ko-KR" sz="1800" dirty="0" smtClean="0"/>
              <a:t>  -  </a:t>
            </a:r>
            <a:r>
              <a:rPr lang="ko-KR" altLang="en-US" sz="1800" dirty="0" smtClean="0"/>
              <a:t>의과 진료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건강교육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접수</a:t>
            </a:r>
            <a:r>
              <a:rPr lang="en-US" altLang="ko-KR" sz="1800" dirty="0" smtClean="0"/>
              <a:t> - </a:t>
            </a:r>
            <a:r>
              <a:rPr lang="ko-KR" altLang="en-US" sz="1800" dirty="0" smtClean="0"/>
              <a:t>예진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진료 </a:t>
            </a:r>
            <a:r>
              <a:rPr lang="en-US" altLang="ko-KR" sz="1800" dirty="0" smtClean="0"/>
              <a:t>-  </a:t>
            </a:r>
            <a:r>
              <a:rPr lang="ko-KR" altLang="en-US" sz="1800" dirty="0" smtClean="0"/>
              <a:t>물리치료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기도</a:t>
            </a:r>
            <a:r>
              <a:rPr lang="en-US" altLang="ko-KR" sz="1800" dirty="0" smtClean="0"/>
              <a:t>/</a:t>
            </a:r>
            <a:r>
              <a:rPr lang="ko-KR" altLang="en-US" sz="1800" dirty="0" smtClean="0"/>
              <a:t>말씀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약국 </a:t>
            </a:r>
            <a:endParaRPr lang="en-US" altLang="ko-KR" sz="1800" dirty="0" smtClean="0"/>
          </a:p>
          <a:p>
            <a:pPr marL="704850" indent="-514350">
              <a:buNone/>
            </a:pPr>
            <a:endParaRPr lang="en-US" altLang="ko-KR" sz="1800" dirty="0" smtClean="0"/>
          </a:p>
          <a:p>
            <a:pPr marL="704850" indent="-514350">
              <a:buNone/>
            </a:pPr>
            <a:r>
              <a:rPr lang="en-US" altLang="ko-KR" sz="1800" dirty="0" smtClean="0"/>
              <a:t>  1) </a:t>
            </a:r>
            <a:r>
              <a:rPr lang="ko-KR" altLang="en-US" sz="1800" dirty="0" smtClean="0"/>
              <a:t>건강교육 </a:t>
            </a:r>
            <a:endParaRPr lang="en-US" altLang="ko-KR" sz="1800" dirty="0" smtClean="0"/>
          </a:p>
          <a:p>
            <a:pPr marL="704850" indent="-514350">
              <a:buNone/>
            </a:pPr>
            <a:r>
              <a:rPr lang="en-US" altLang="ko-KR" sz="1800" dirty="0" smtClean="0"/>
              <a:t>    - 8</a:t>
            </a:r>
            <a:r>
              <a:rPr lang="ko-KR" altLang="en-US" sz="1800" dirty="0" smtClean="0"/>
              <a:t>개의 주제</a:t>
            </a:r>
            <a:endParaRPr lang="en-US" altLang="ko-KR" sz="1800" dirty="0" smtClean="0"/>
          </a:p>
          <a:p>
            <a:pPr marL="704850" indent="-514350">
              <a:buNone/>
            </a:pPr>
            <a:r>
              <a:rPr lang="en-US" altLang="ko-KR" sz="1800" dirty="0" smtClean="0"/>
              <a:t>      (</a:t>
            </a:r>
            <a:r>
              <a:rPr lang="ko-KR" altLang="en-US" sz="1800" dirty="0" smtClean="0"/>
              <a:t>금연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금주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고혈압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당뇨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성교육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올바른 </a:t>
            </a:r>
            <a:r>
              <a:rPr lang="ko-KR" altLang="en-US" sz="1800" dirty="0" err="1" smtClean="0"/>
              <a:t>손씻기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응급처치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설사</a:t>
            </a:r>
            <a:r>
              <a:rPr lang="en-US" altLang="ko-KR" sz="1800" dirty="0" smtClean="0"/>
              <a:t>)</a:t>
            </a:r>
          </a:p>
          <a:p>
            <a:pPr marL="704850" indent="-514350">
              <a:buNone/>
            </a:pPr>
            <a:r>
              <a:rPr lang="en-US" altLang="ko-KR" sz="1800" dirty="0" smtClean="0"/>
              <a:t>    - </a:t>
            </a:r>
            <a:r>
              <a:rPr lang="ko-KR" altLang="en-US" sz="1800" dirty="0" err="1" smtClean="0"/>
              <a:t>프로젝터</a:t>
            </a:r>
            <a:r>
              <a:rPr lang="ko-KR" altLang="en-US" sz="1800" dirty="0" smtClean="0"/>
              <a:t> 이용 또는 그 외의 시각적 자료 이용</a:t>
            </a:r>
            <a:endParaRPr lang="en-US" altLang="ko-KR" sz="1800" dirty="0" smtClean="0"/>
          </a:p>
          <a:p>
            <a:pPr marL="704850" indent="-514350">
              <a:buNone/>
            </a:pPr>
            <a:endParaRPr lang="en-US" altLang="ko-KR" sz="1800" dirty="0" smtClean="0"/>
          </a:p>
          <a:p>
            <a:pPr marL="704850" indent="-514350">
              <a:buNone/>
            </a:pPr>
            <a:r>
              <a:rPr lang="en-US" altLang="ko-KR" sz="1800" dirty="0" smtClean="0"/>
              <a:t> 2) </a:t>
            </a:r>
            <a:r>
              <a:rPr lang="ko-KR" altLang="en-US" sz="1800" dirty="0" smtClean="0"/>
              <a:t>접수 </a:t>
            </a:r>
            <a:endParaRPr lang="en-US" altLang="ko-KR" sz="1800" dirty="0" smtClean="0"/>
          </a:p>
          <a:p>
            <a:pPr marL="704850" indent="-514350">
              <a:buNone/>
            </a:pPr>
            <a:r>
              <a:rPr lang="en-US" altLang="ko-KR" sz="1800" dirty="0" smtClean="0"/>
              <a:t>    - </a:t>
            </a:r>
            <a:r>
              <a:rPr lang="ko-KR" altLang="en-US" sz="1800" dirty="0" smtClean="0"/>
              <a:t>준비물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혈압계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체온계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체중계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청진기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차트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초시계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볼펜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줄자 등 </a:t>
            </a:r>
            <a:endParaRPr lang="en-US" altLang="ko-KR" sz="1800" dirty="0" smtClean="0"/>
          </a:p>
          <a:p>
            <a:pPr marL="704850" indent="-514350">
              <a:buNone/>
            </a:pPr>
            <a:r>
              <a:rPr lang="en-US" altLang="ko-KR" sz="1800" dirty="0" smtClean="0"/>
              <a:t>    - </a:t>
            </a:r>
            <a:r>
              <a:rPr lang="ko-KR" altLang="en-US" sz="1800" dirty="0" smtClean="0"/>
              <a:t>예과생과 일부 회원</a:t>
            </a:r>
            <a:r>
              <a:rPr lang="en-US" altLang="ko-KR" sz="1800" dirty="0" smtClean="0"/>
              <a:t>:  </a:t>
            </a:r>
            <a:r>
              <a:rPr lang="ko-KR" altLang="en-US" sz="1800" dirty="0" smtClean="0"/>
              <a:t>기도회 이후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 진료 </a:t>
            </a:r>
            <a:r>
              <a:rPr lang="ko-KR" altLang="en-US" sz="1800" dirty="0" err="1" smtClean="0"/>
              <a:t>준비시</a:t>
            </a:r>
            <a:r>
              <a:rPr lang="ko-KR" altLang="en-US" sz="1800" dirty="0" smtClean="0"/>
              <a:t> 혈압 재는 법 등 간단한 교육 예정</a:t>
            </a:r>
            <a:endParaRPr lang="en-US" altLang="ko-KR" sz="1800" dirty="0" smtClean="0"/>
          </a:p>
          <a:p>
            <a:pPr marL="704850" indent="-514350">
              <a:buNone/>
            </a:pPr>
            <a:r>
              <a:rPr lang="en-US" altLang="ko-KR" dirty="0" smtClean="0"/>
              <a:t>  </a:t>
            </a:r>
            <a:endParaRPr lang="ko-KR" altLang="en-US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Shape 13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ko-KR" altLang="en-US" dirty="0" smtClean="0"/>
              <a:t>의과</a:t>
            </a:r>
            <a:endParaRPr lang="en" sz="36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6" name="Shape 1316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04850" indent="-514350">
              <a:buNone/>
            </a:pPr>
            <a:endParaRPr lang="en-US" altLang="ko-KR" sz="1800" dirty="0" smtClean="0"/>
          </a:p>
          <a:p>
            <a:pPr marL="704850" indent="-514350">
              <a:buNone/>
            </a:pPr>
            <a:endParaRPr lang="en-US" altLang="ko-KR" sz="1800" dirty="0" smtClean="0"/>
          </a:p>
          <a:p>
            <a:pPr marL="704850" indent="-514350">
              <a:buNone/>
            </a:pPr>
            <a:r>
              <a:rPr lang="en-US" altLang="ko-KR" sz="1800" dirty="0" smtClean="0"/>
              <a:t>3) </a:t>
            </a:r>
            <a:r>
              <a:rPr lang="ko-KR" altLang="en-US" sz="1800" dirty="0" smtClean="0"/>
              <a:t>예진 및 진료보조</a:t>
            </a:r>
            <a:endParaRPr lang="en-US" altLang="ko-KR" sz="1800" dirty="0" smtClean="0"/>
          </a:p>
          <a:p>
            <a:pPr marL="704850" indent="-514350">
              <a:buNone/>
            </a:pPr>
            <a:r>
              <a:rPr lang="en-US" altLang="ko-KR" sz="1800" dirty="0" smtClean="0"/>
              <a:t>  - </a:t>
            </a:r>
            <a:r>
              <a:rPr lang="ko-KR" altLang="en-US" sz="1800" dirty="0" smtClean="0"/>
              <a:t>고학년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본과</a:t>
            </a:r>
            <a:r>
              <a:rPr lang="en-US" altLang="ko-KR" sz="1800" dirty="0" smtClean="0"/>
              <a:t>3,4</a:t>
            </a:r>
            <a:r>
              <a:rPr lang="ko-KR" altLang="en-US" sz="1800" dirty="0" smtClean="0"/>
              <a:t>학년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이 없는 관계로 사전에 교육이 필요</a:t>
            </a:r>
            <a:endParaRPr lang="en-US" altLang="ko-KR" sz="1800" dirty="0" smtClean="0"/>
          </a:p>
          <a:p>
            <a:pPr marL="704850" indent="-514350">
              <a:buNone/>
            </a:pPr>
            <a:r>
              <a:rPr lang="en-US" altLang="ko-KR" sz="1800" dirty="0" smtClean="0"/>
              <a:t>  - </a:t>
            </a:r>
            <a:r>
              <a:rPr lang="ko-KR" altLang="en-US" sz="1800" dirty="0" smtClean="0"/>
              <a:t> 의과부장이 </a:t>
            </a:r>
            <a:r>
              <a:rPr lang="ko-KR" altLang="en-US" sz="1800" dirty="0" err="1" smtClean="0"/>
              <a:t>본과생에게</a:t>
            </a:r>
            <a:r>
              <a:rPr lang="ko-KR" altLang="en-US" sz="1800" dirty="0" smtClean="0"/>
              <a:t> 메일로 문진 및 진료보조 </a:t>
            </a:r>
            <a:r>
              <a:rPr lang="ko-KR" altLang="en-US" sz="1800" dirty="0" err="1" smtClean="0"/>
              <a:t>를</a:t>
            </a:r>
            <a:r>
              <a:rPr lang="ko-KR" altLang="en-US" sz="1800" dirty="0" smtClean="0"/>
              <a:t> 위한 교육 자료를 보냄</a:t>
            </a:r>
            <a:r>
              <a:rPr lang="en-US" altLang="ko-KR" sz="1800" dirty="0" smtClean="0"/>
              <a:t>.</a:t>
            </a:r>
            <a:endParaRPr lang="ko-KR" altLang="en-US" sz="1800" dirty="0" smtClean="0"/>
          </a:p>
          <a:p>
            <a:pPr marL="704850" indent="-514350">
              <a:buNone/>
            </a:pPr>
            <a:r>
              <a:rPr lang="en-US" altLang="ko-KR" sz="1800" dirty="0" smtClean="0"/>
              <a:t>   </a:t>
            </a:r>
            <a:endParaRPr lang="ko-KR" altLang="en-US" sz="1800" dirty="0" smtClean="0"/>
          </a:p>
          <a:p>
            <a:pPr marL="704850" indent="-514350">
              <a:buNone/>
            </a:pPr>
            <a:endParaRPr lang="en-US" altLang="ko-KR" sz="1800" dirty="0" smtClean="0">
              <a:latin typeface="+mn-lt"/>
              <a:ea typeface="맑은 고딕" pitchFamily="50" charset="-127"/>
            </a:endParaRPr>
          </a:p>
          <a:p>
            <a:pPr marL="704850" indent="-514350">
              <a:buNone/>
            </a:pPr>
            <a:r>
              <a:rPr lang="en-US" altLang="ko-KR" sz="1800" dirty="0" smtClean="0">
                <a:latin typeface="+mn-lt"/>
              </a:rPr>
              <a:t>4) </a:t>
            </a:r>
            <a:r>
              <a:rPr lang="ko-KR" altLang="en-US" sz="1800" dirty="0" smtClean="0">
                <a:latin typeface="+mn-lt"/>
              </a:rPr>
              <a:t>물리 치료</a:t>
            </a:r>
            <a:endParaRPr lang="en-US" altLang="ko-KR" sz="1800" dirty="0" smtClean="0">
              <a:latin typeface="+mn-lt"/>
            </a:endParaRPr>
          </a:p>
          <a:p>
            <a:pPr marL="704850" indent="-514350">
              <a:buNone/>
            </a:pPr>
            <a:r>
              <a:rPr lang="en-US" altLang="ko-KR" sz="1800" dirty="0" smtClean="0">
                <a:latin typeface="+mn-lt"/>
              </a:rPr>
              <a:t>   - </a:t>
            </a:r>
            <a:r>
              <a:rPr lang="ko-KR" altLang="en-US" sz="1800" dirty="0" smtClean="0">
                <a:latin typeface="+mn-lt"/>
              </a:rPr>
              <a:t>준비물</a:t>
            </a:r>
            <a:r>
              <a:rPr lang="en-US" altLang="ko-KR" sz="1800" dirty="0" smtClean="0">
                <a:latin typeface="+mn-lt"/>
              </a:rPr>
              <a:t>: </a:t>
            </a:r>
            <a:r>
              <a:rPr lang="ko-KR" altLang="en-US" sz="1800" dirty="0" smtClean="0">
                <a:latin typeface="+mn-lt"/>
              </a:rPr>
              <a:t>저주파 </a:t>
            </a:r>
            <a:r>
              <a:rPr lang="ko-KR" altLang="en-US" sz="1800" dirty="0" err="1" smtClean="0">
                <a:latin typeface="+mn-lt"/>
              </a:rPr>
              <a:t>자극기</a:t>
            </a:r>
            <a:r>
              <a:rPr lang="en-US" altLang="ko-KR" sz="1800" dirty="0" smtClean="0">
                <a:latin typeface="+mn-lt"/>
              </a:rPr>
              <a:t>, </a:t>
            </a:r>
            <a:r>
              <a:rPr lang="ko-KR" altLang="en-US" sz="1800" dirty="0" smtClean="0">
                <a:latin typeface="+mn-lt"/>
              </a:rPr>
              <a:t>비닐 위생장갑</a:t>
            </a:r>
            <a:r>
              <a:rPr lang="en-US" altLang="ko-KR" sz="1800" dirty="0" smtClean="0">
                <a:latin typeface="+mn-lt"/>
              </a:rPr>
              <a:t>, </a:t>
            </a:r>
            <a:r>
              <a:rPr lang="ko-KR" altLang="en-US" sz="1800" dirty="0" err="1" smtClean="0">
                <a:latin typeface="+mn-lt"/>
              </a:rPr>
              <a:t>전기핫팩</a:t>
            </a:r>
            <a:r>
              <a:rPr lang="en-US" altLang="ko-KR" sz="1800" dirty="0" smtClean="0">
                <a:latin typeface="+mn-lt"/>
              </a:rPr>
              <a:t>, </a:t>
            </a:r>
            <a:r>
              <a:rPr lang="ko-KR" altLang="en-US" sz="1800" dirty="0" smtClean="0">
                <a:latin typeface="+mn-lt"/>
              </a:rPr>
              <a:t>건전지</a:t>
            </a:r>
            <a:r>
              <a:rPr lang="en-US" altLang="ko-KR" sz="1800" dirty="0" smtClean="0">
                <a:latin typeface="+mn-lt"/>
              </a:rPr>
              <a:t>, </a:t>
            </a:r>
            <a:r>
              <a:rPr lang="ko-KR" altLang="en-US" sz="1800" dirty="0" smtClean="0">
                <a:latin typeface="+mn-lt"/>
              </a:rPr>
              <a:t>물수건</a:t>
            </a:r>
            <a:r>
              <a:rPr lang="en-US" altLang="ko-KR" sz="1800" dirty="0" smtClean="0">
                <a:latin typeface="+mn-lt"/>
              </a:rPr>
              <a:t>, </a:t>
            </a:r>
            <a:r>
              <a:rPr lang="ko-KR" altLang="en-US" sz="1800" dirty="0" smtClean="0">
                <a:latin typeface="+mn-lt"/>
              </a:rPr>
              <a:t>베게 등</a:t>
            </a:r>
            <a:endParaRPr lang="en-US" altLang="ko-KR" sz="1800" dirty="0" smtClean="0">
              <a:latin typeface="+mn-lt"/>
            </a:endParaRPr>
          </a:p>
          <a:p>
            <a:pPr marL="704850" indent="-514350">
              <a:buNone/>
            </a:pPr>
            <a:r>
              <a:rPr lang="en-US" altLang="ko-KR" sz="1800" dirty="0" smtClean="0">
                <a:latin typeface="+mn-lt"/>
              </a:rPr>
              <a:t>   - </a:t>
            </a:r>
            <a:r>
              <a:rPr lang="ko-KR" altLang="en-US" sz="1800" dirty="0" smtClean="0">
                <a:latin typeface="+mn-lt"/>
              </a:rPr>
              <a:t>기본적인 작동법과 사용법 교육</a:t>
            </a:r>
            <a:endParaRPr lang="en-US" altLang="ko-KR" sz="1800" dirty="0" smtClean="0">
              <a:latin typeface="+mn-lt"/>
            </a:endParaRPr>
          </a:p>
          <a:p>
            <a:pPr marL="704850" indent="-514350">
              <a:buNone/>
            </a:pPr>
            <a:endParaRPr lang="ko-KR" altLang="en-US" sz="1800" dirty="0" smtClean="0">
              <a:latin typeface="맑은 고딕" pitchFamily="50" charset="-127"/>
              <a:ea typeface="맑은 고딕" pitchFamily="50" charset="-127"/>
            </a:endParaRPr>
          </a:p>
          <a:p>
            <a:pPr marL="704850" indent="-514350">
              <a:buNone/>
            </a:pPr>
            <a:r>
              <a:rPr lang="en-US" altLang="ko-KR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Shape 13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ko-KR" altLang="en-US" dirty="0" smtClean="0"/>
              <a:t>의과</a:t>
            </a:r>
            <a:endParaRPr lang="en" sz="36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6" name="Shape 1316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04850" indent="-514350">
              <a:buNone/>
            </a:pPr>
            <a:endParaRPr lang="en-US" altLang="ko-KR" sz="1800" dirty="0" smtClean="0"/>
          </a:p>
          <a:p>
            <a:pPr marL="704850" indent="-514350">
              <a:buNone/>
            </a:pPr>
            <a:endParaRPr lang="en-US" altLang="ko-KR" sz="1800" dirty="0" smtClean="0"/>
          </a:p>
          <a:p>
            <a:pPr marL="704850" indent="-514350">
              <a:buNone/>
            </a:pPr>
            <a:r>
              <a:rPr lang="en-US" altLang="ko-KR" sz="1800" dirty="0" smtClean="0"/>
              <a:t>5) </a:t>
            </a:r>
            <a:r>
              <a:rPr lang="ko-KR" altLang="en-US" sz="1800" dirty="0" smtClean="0"/>
              <a:t>약국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임병우 회원 담당</a:t>
            </a:r>
            <a:endParaRPr lang="en-US" altLang="ko-KR" sz="1800" dirty="0" smtClean="0"/>
          </a:p>
          <a:p>
            <a:pPr marL="704850" indent="-514350">
              <a:buNone/>
            </a:pPr>
            <a:r>
              <a:rPr lang="en-US" altLang="ko-KR" sz="1800" dirty="0" smtClean="0"/>
              <a:t>  - </a:t>
            </a:r>
            <a:r>
              <a:rPr lang="ko-KR" altLang="en-US" sz="1800" dirty="0" smtClean="0"/>
              <a:t>준비물</a:t>
            </a:r>
            <a:r>
              <a:rPr lang="en-US" altLang="ko-KR" sz="1800" dirty="0" smtClean="0"/>
              <a:t>: </a:t>
            </a:r>
            <a:r>
              <a:rPr lang="ko-KR" altLang="en-US" sz="1800" dirty="0" err="1" smtClean="0"/>
              <a:t>약포장기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약주걱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약봉투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종이약봉투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약포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믹서기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네임펜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가위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칼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고무줄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약서랍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물티슈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종이컵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시럽병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연고곽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연고칼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비닐팩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약수저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등 </a:t>
            </a:r>
            <a:r>
              <a:rPr lang="en-US" altLang="ko-KR" sz="1800" dirty="0" smtClean="0"/>
              <a:t> </a:t>
            </a:r>
          </a:p>
          <a:p>
            <a:pPr>
              <a:buNone/>
            </a:pPr>
            <a:r>
              <a:rPr lang="en-US" altLang="ko-KR" sz="1800" dirty="0" smtClean="0"/>
              <a:t> -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약봉투</a:t>
            </a:r>
            <a:r>
              <a:rPr lang="ko-KR" altLang="en-US" sz="1800" dirty="0" smtClean="0"/>
              <a:t> 안내문을 번역 부탁 예정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</a:t>
            </a:r>
          </a:p>
          <a:p>
            <a:pPr>
              <a:buNone/>
            </a:pPr>
            <a:r>
              <a:rPr lang="en-US" altLang="ko-KR" sz="1800" dirty="0" smtClean="0">
                <a:latin typeface="+mn-lt"/>
              </a:rPr>
              <a:t>6) </a:t>
            </a:r>
            <a:r>
              <a:rPr lang="ko-KR" altLang="en-US" sz="1800" dirty="0" smtClean="0">
                <a:latin typeface="+mn-lt"/>
              </a:rPr>
              <a:t>기도</a:t>
            </a:r>
            <a:r>
              <a:rPr lang="en-US" altLang="ko-KR" sz="1800" dirty="0" smtClean="0">
                <a:latin typeface="+mn-lt"/>
              </a:rPr>
              <a:t>/</a:t>
            </a:r>
            <a:r>
              <a:rPr lang="ko-KR" altLang="en-US" sz="1800" dirty="0" smtClean="0">
                <a:latin typeface="+mn-lt"/>
              </a:rPr>
              <a:t>말씀</a:t>
            </a:r>
            <a:endParaRPr lang="en-US" altLang="ko-KR" sz="1800" dirty="0" smtClean="0">
              <a:latin typeface="+mn-lt"/>
            </a:endParaRPr>
          </a:p>
          <a:p>
            <a:pPr>
              <a:buNone/>
            </a:pPr>
            <a:r>
              <a:rPr lang="en-US" altLang="ko-KR" sz="1800" dirty="0" smtClean="0">
                <a:latin typeface="+mn-lt"/>
              </a:rPr>
              <a:t>  - </a:t>
            </a:r>
            <a:r>
              <a:rPr lang="ko-KR" altLang="en-US" sz="1800" dirty="0" smtClean="0">
                <a:latin typeface="+mn-lt"/>
              </a:rPr>
              <a:t>기도문  번역 부탁 예정</a:t>
            </a:r>
            <a:endParaRPr lang="en-US" altLang="ko-KR" sz="1800" dirty="0" smtClean="0">
              <a:latin typeface="+mn-lt"/>
            </a:endParaRPr>
          </a:p>
          <a:p>
            <a:pPr marL="704850" indent="-514350">
              <a:buNone/>
            </a:pPr>
            <a:endParaRPr lang="ko-KR" altLang="en-US" sz="1800" dirty="0" smtClean="0">
              <a:latin typeface="맑은 고딕" pitchFamily="50" charset="-127"/>
              <a:ea typeface="맑은 고딕" pitchFamily="50" charset="-127"/>
            </a:endParaRPr>
          </a:p>
          <a:p>
            <a:pPr marL="704850" indent="-514350">
              <a:buNone/>
            </a:pPr>
            <a:r>
              <a:rPr lang="en-US" altLang="ko-KR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Shape 13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ko-KR" altLang="en-US" dirty="0" smtClean="0">
                <a:latin typeface="+mj-ea"/>
                <a:ea typeface="+mj-ea"/>
              </a:rPr>
              <a:t>의과</a:t>
            </a:r>
            <a:endParaRPr lang="en" sz="3600" b="1" i="0" u="none" strike="noStrike" cap="none" baseline="0" dirty="0">
              <a:solidFill>
                <a:schemeClr val="dk1"/>
              </a:solidFill>
              <a:latin typeface="+mj-ea"/>
              <a:ea typeface="+mj-ea"/>
              <a:sym typeface="Arial"/>
            </a:endParaRPr>
          </a:p>
        </p:txBody>
      </p:sp>
      <p:sp>
        <p:nvSpPr>
          <p:cNvPr id="1316" name="Shape 1316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>
          <a:xfrm>
            <a:off x="395536" y="1484784"/>
            <a:ext cx="8229600" cy="4967574"/>
          </a:xfrm>
        </p:spPr>
        <p:txBody>
          <a:bodyPr/>
          <a:lstStyle/>
          <a:p>
            <a:pPr marL="704850" indent="-514350">
              <a:buNone/>
            </a:pPr>
            <a:r>
              <a:rPr lang="en-US" altLang="ko-KR" sz="1800" dirty="0" smtClean="0">
                <a:latin typeface="+mn-ea"/>
                <a:ea typeface="+mn-ea"/>
              </a:rPr>
              <a:t>2. </a:t>
            </a:r>
            <a:r>
              <a:rPr lang="ko-KR" altLang="en-US" sz="1800" dirty="0" smtClean="0">
                <a:latin typeface="+mn-ea"/>
                <a:ea typeface="+mn-ea"/>
              </a:rPr>
              <a:t>진료 인원</a:t>
            </a:r>
            <a:endParaRPr lang="en-US" altLang="ko-KR" sz="1800" dirty="0" smtClean="0">
              <a:latin typeface="+mn-ea"/>
              <a:ea typeface="+mn-ea"/>
            </a:endParaRPr>
          </a:p>
          <a:p>
            <a:pPr marL="704850" indent="-514350">
              <a:buNone/>
            </a:pPr>
            <a:r>
              <a:rPr lang="en-US" altLang="ko-KR" sz="1800" dirty="0" smtClean="0">
                <a:latin typeface="+mn-ea"/>
                <a:ea typeface="+mn-ea"/>
              </a:rPr>
              <a:t> - </a:t>
            </a:r>
            <a:r>
              <a:rPr lang="ko-KR" altLang="en-US" sz="1800" dirty="0" smtClean="0">
                <a:latin typeface="+mn-ea"/>
                <a:ea typeface="+mn-ea"/>
              </a:rPr>
              <a:t>선생님 </a:t>
            </a:r>
            <a:r>
              <a:rPr lang="en-US" altLang="ko-KR" sz="1800" dirty="0" smtClean="0">
                <a:latin typeface="+mn-ea"/>
                <a:ea typeface="+mn-ea"/>
              </a:rPr>
              <a:t>3</a:t>
            </a:r>
            <a:r>
              <a:rPr lang="ko-KR" altLang="en-US" sz="1800" dirty="0" smtClean="0">
                <a:latin typeface="+mn-ea"/>
                <a:ea typeface="+mn-ea"/>
              </a:rPr>
              <a:t>분</a:t>
            </a:r>
            <a:r>
              <a:rPr lang="en-US" altLang="ko-KR" sz="1800" dirty="0" smtClean="0">
                <a:latin typeface="+mn-ea"/>
                <a:ea typeface="+mn-ea"/>
              </a:rPr>
              <a:t>: </a:t>
            </a:r>
            <a:r>
              <a:rPr lang="ko-KR" altLang="en-US" sz="1800" dirty="0" smtClean="0">
                <a:latin typeface="+mn-ea"/>
                <a:ea typeface="+mn-ea"/>
              </a:rPr>
              <a:t>조성하 선생님 </a:t>
            </a:r>
            <a:r>
              <a:rPr lang="en-US" altLang="ko-KR" sz="1800" dirty="0" smtClean="0">
                <a:latin typeface="+mn-ea"/>
                <a:ea typeface="+mn-ea"/>
              </a:rPr>
              <a:t>, </a:t>
            </a:r>
            <a:r>
              <a:rPr lang="ko-KR" altLang="en-US" sz="1800" dirty="0" smtClean="0">
                <a:latin typeface="+mn-ea"/>
                <a:ea typeface="+mn-ea"/>
              </a:rPr>
              <a:t>조은나 선생님 </a:t>
            </a:r>
            <a:r>
              <a:rPr lang="en-US" altLang="ko-KR" sz="1800" dirty="0" smtClean="0">
                <a:latin typeface="+mn-ea"/>
                <a:ea typeface="+mn-ea"/>
              </a:rPr>
              <a:t>, </a:t>
            </a:r>
            <a:r>
              <a:rPr lang="ko-KR" altLang="en-US" sz="1800" dirty="0" smtClean="0">
                <a:latin typeface="+mn-ea"/>
                <a:ea typeface="+mn-ea"/>
              </a:rPr>
              <a:t>조상익 선생님</a:t>
            </a:r>
            <a:endParaRPr lang="en-US" altLang="ko-KR" sz="1800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en-US" altLang="ko-KR" sz="1800" dirty="0" smtClean="0">
                <a:latin typeface="+mn-ea"/>
                <a:ea typeface="+mn-ea"/>
              </a:rPr>
              <a:t> - </a:t>
            </a:r>
            <a:r>
              <a:rPr lang="ko-KR" altLang="en-US" sz="1800" dirty="0" smtClean="0">
                <a:latin typeface="+mn-ea"/>
                <a:ea typeface="+mn-ea"/>
              </a:rPr>
              <a:t>학생 </a:t>
            </a:r>
          </a:p>
          <a:p>
            <a:pPr>
              <a:buNone/>
            </a:pPr>
            <a:r>
              <a:rPr lang="ko-KR" altLang="en-US" sz="1800" dirty="0" smtClean="0">
                <a:latin typeface="+mn-ea"/>
                <a:ea typeface="+mn-ea"/>
              </a:rPr>
              <a:t>  본과 </a:t>
            </a:r>
            <a:r>
              <a:rPr lang="en-US" altLang="ko-KR" sz="1800" dirty="0" smtClean="0">
                <a:latin typeface="+mn-ea"/>
                <a:ea typeface="+mn-ea"/>
              </a:rPr>
              <a:t>4</a:t>
            </a:r>
            <a:r>
              <a:rPr lang="ko-KR" altLang="en-US" sz="1800" dirty="0" smtClean="0">
                <a:latin typeface="+mn-ea"/>
                <a:ea typeface="+mn-ea"/>
              </a:rPr>
              <a:t>학년 </a:t>
            </a:r>
            <a:r>
              <a:rPr lang="en-US" altLang="ko-KR" sz="1800" dirty="0" smtClean="0">
                <a:latin typeface="+mn-ea"/>
                <a:ea typeface="+mn-ea"/>
              </a:rPr>
              <a:t>: 1</a:t>
            </a:r>
            <a:endParaRPr lang="ko-KR" altLang="en-US" sz="1800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800" dirty="0" smtClean="0">
                <a:latin typeface="+mn-ea"/>
                <a:ea typeface="+mn-ea"/>
              </a:rPr>
              <a:t>  본과 </a:t>
            </a:r>
            <a:r>
              <a:rPr lang="en-US" altLang="ko-KR" sz="1800" dirty="0" smtClean="0">
                <a:latin typeface="+mn-ea"/>
                <a:ea typeface="+mn-ea"/>
              </a:rPr>
              <a:t>2</a:t>
            </a:r>
            <a:r>
              <a:rPr lang="ko-KR" altLang="en-US" sz="1800" dirty="0" smtClean="0">
                <a:latin typeface="+mn-ea"/>
                <a:ea typeface="+mn-ea"/>
              </a:rPr>
              <a:t>학년 </a:t>
            </a:r>
            <a:r>
              <a:rPr lang="en-US" altLang="ko-KR" sz="1800" dirty="0" smtClean="0">
                <a:latin typeface="+mn-ea"/>
                <a:ea typeface="+mn-ea"/>
              </a:rPr>
              <a:t>: 5</a:t>
            </a:r>
            <a:r>
              <a:rPr lang="ko-KR" altLang="en-US" sz="1800" dirty="0" smtClean="0">
                <a:latin typeface="+mn-ea"/>
                <a:ea typeface="+mn-ea"/>
              </a:rPr>
              <a:t>명</a:t>
            </a:r>
          </a:p>
          <a:p>
            <a:pPr>
              <a:buNone/>
            </a:pPr>
            <a:r>
              <a:rPr lang="ko-KR" altLang="en-US" sz="1800" dirty="0" smtClean="0">
                <a:latin typeface="+mn-ea"/>
                <a:ea typeface="+mn-ea"/>
              </a:rPr>
              <a:t>  본과 </a:t>
            </a:r>
            <a:r>
              <a:rPr lang="en-US" altLang="ko-KR" sz="1800" dirty="0" smtClean="0">
                <a:latin typeface="+mn-ea"/>
                <a:ea typeface="+mn-ea"/>
              </a:rPr>
              <a:t>1</a:t>
            </a:r>
            <a:r>
              <a:rPr lang="ko-KR" altLang="en-US" sz="1800" dirty="0" smtClean="0">
                <a:latin typeface="+mn-ea"/>
                <a:ea typeface="+mn-ea"/>
              </a:rPr>
              <a:t>학년 </a:t>
            </a:r>
            <a:r>
              <a:rPr lang="en-US" altLang="ko-KR" sz="1800" dirty="0" smtClean="0">
                <a:latin typeface="+mn-ea"/>
                <a:ea typeface="+mn-ea"/>
              </a:rPr>
              <a:t>: 3</a:t>
            </a:r>
            <a:r>
              <a:rPr lang="ko-KR" altLang="en-US" sz="1800" dirty="0" smtClean="0">
                <a:latin typeface="+mn-ea"/>
                <a:ea typeface="+mn-ea"/>
              </a:rPr>
              <a:t>명</a:t>
            </a:r>
            <a:endParaRPr lang="en-US" altLang="ko-KR" sz="1800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en-US" altLang="ko-KR" sz="1800" dirty="0" smtClean="0">
                <a:latin typeface="+mn-ea"/>
                <a:ea typeface="+mn-ea"/>
              </a:rPr>
              <a:t>  </a:t>
            </a:r>
            <a:r>
              <a:rPr lang="ko-KR" altLang="en-US" sz="1800" dirty="0" smtClean="0">
                <a:latin typeface="+mn-ea"/>
                <a:ea typeface="+mn-ea"/>
              </a:rPr>
              <a:t>예과 </a:t>
            </a:r>
            <a:r>
              <a:rPr lang="en-US" altLang="ko-KR" sz="1800" dirty="0" smtClean="0">
                <a:latin typeface="+mn-ea"/>
                <a:ea typeface="+mn-ea"/>
              </a:rPr>
              <a:t>1&amp;2</a:t>
            </a:r>
            <a:r>
              <a:rPr lang="ko-KR" altLang="en-US" sz="1800" dirty="0" smtClean="0">
                <a:latin typeface="+mn-ea"/>
                <a:ea typeface="+mn-ea"/>
              </a:rPr>
              <a:t>학년 </a:t>
            </a:r>
            <a:r>
              <a:rPr lang="en-US" altLang="ko-KR" sz="1800" dirty="0" smtClean="0">
                <a:latin typeface="+mn-ea"/>
                <a:ea typeface="+mn-ea"/>
              </a:rPr>
              <a:t>: 4</a:t>
            </a:r>
            <a:r>
              <a:rPr lang="ko-KR" altLang="en-US" sz="1800" dirty="0" smtClean="0">
                <a:latin typeface="+mn-ea"/>
                <a:ea typeface="+mn-ea"/>
              </a:rPr>
              <a:t>명</a:t>
            </a:r>
            <a:endParaRPr lang="en-US" altLang="ko-KR" sz="1800" dirty="0" smtClean="0">
              <a:latin typeface="+mn-ea"/>
              <a:ea typeface="+mn-ea"/>
            </a:endParaRPr>
          </a:p>
          <a:p>
            <a:pPr>
              <a:buNone/>
            </a:pPr>
            <a:endParaRPr lang="en-US" altLang="ko-KR" sz="1800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800" dirty="0" smtClean="0">
                <a:latin typeface="+mn-ea"/>
                <a:ea typeface="+mn-ea"/>
              </a:rPr>
              <a:t>  </a:t>
            </a:r>
            <a:r>
              <a:rPr lang="en-US" altLang="ko-KR" sz="1800" dirty="0" smtClean="0">
                <a:latin typeface="+mn-ea"/>
                <a:ea typeface="+mn-ea"/>
              </a:rPr>
              <a:t>+ </a:t>
            </a:r>
            <a:r>
              <a:rPr lang="ko-KR" altLang="en-US" sz="1800" dirty="0" smtClean="0">
                <a:latin typeface="+mn-ea"/>
                <a:ea typeface="+mn-ea"/>
              </a:rPr>
              <a:t>간호학과 </a:t>
            </a:r>
            <a:r>
              <a:rPr lang="en-US" altLang="ko-KR" sz="1800" dirty="0" smtClean="0">
                <a:latin typeface="+mn-ea"/>
                <a:ea typeface="+mn-ea"/>
              </a:rPr>
              <a:t>1</a:t>
            </a:r>
            <a:r>
              <a:rPr lang="ko-KR" altLang="en-US" sz="1800" dirty="0" smtClean="0">
                <a:latin typeface="+mn-ea"/>
                <a:ea typeface="+mn-ea"/>
              </a:rPr>
              <a:t>명</a:t>
            </a:r>
            <a:r>
              <a:rPr lang="en-US" altLang="ko-KR" sz="1800" dirty="0" smtClean="0">
                <a:latin typeface="+mn-ea"/>
                <a:ea typeface="+mn-ea"/>
              </a:rPr>
              <a:t>, </a:t>
            </a:r>
            <a:r>
              <a:rPr lang="ko-KR" altLang="en-US" sz="1800" dirty="0" smtClean="0">
                <a:latin typeface="+mn-ea"/>
                <a:ea typeface="+mn-ea"/>
              </a:rPr>
              <a:t>간호사 </a:t>
            </a:r>
            <a:r>
              <a:rPr lang="en-US" altLang="ko-KR" sz="1800" dirty="0" smtClean="0">
                <a:latin typeface="+mn-ea"/>
                <a:ea typeface="+mn-ea"/>
              </a:rPr>
              <a:t>1</a:t>
            </a:r>
            <a:r>
              <a:rPr lang="ko-KR" altLang="en-US" sz="1800" dirty="0" smtClean="0">
                <a:latin typeface="+mn-ea"/>
                <a:ea typeface="+mn-ea"/>
              </a:rPr>
              <a:t>명 학생 </a:t>
            </a:r>
            <a:r>
              <a:rPr lang="en-US" altLang="ko-KR" sz="1800" dirty="0" smtClean="0">
                <a:latin typeface="+mn-ea"/>
                <a:ea typeface="+mn-ea"/>
              </a:rPr>
              <a:t>2</a:t>
            </a:r>
            <a:r>
              <a:rPr lang="ko-KR" altLang="en-US" sz="1800" dirty="0" smtClean="0">
                <a:latin typeface="+mn-ea"/>
                <a:ea typeface="+mn-ea"/>
              </a:rPr>
              <a:t>명</a:t>
            </a:r>
            <a:endParaRPr lang="en-US" altLang="ko-KR" sz="1800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en-US" altLang="ko-KR" sz="1800" dirty="0" smtClean="0">
                <a:latin typeface="+mn-ea"/>
                <a:ea typeface="+mn-ea"/>
              </a:rPr>
              <a:t> - </a:t>
            </a:r>
            <a:r>
              <a:rPr lang="ko-KR" altLang="en-US" sz="1800" dirty="0" smtClean="0">
                <a:latin typeface="+mn-ea"/>
                <a:ea typeface="+mn-ea"/>
              </a:rPr>
              <a:t>진료 배정표 만들 예정</a:t>
            </a:r>
            <a:r>
              <a:rPr lang="en-US" altLang="ko-KR" sz="1800" dirty="0" smtClean="0">
                <a:latin typeface="+mn-ea"/>
                <a:ea typeface="+mn-ea"/>
              </a:rPr>
              <a:t>(</a:t>
            </a:r>
            <a:r>
              <a:rPr lang="ko-KR" altLang="en-US" sz="1800" dirty="0" smtClean="0">
                <a:latin typeface="+mn-ea"/>
                <a:ea typeface="+mn-ea"/>
              </a:rPr>
              <a:t>치과와 상의해서</a:t>
            </a:r>
            <a:r>
              <a:rPr lang="en-US" altLang="ko-KR" sz="1800" dirty="0" smtClean="0">
                <a:latin typeface="+mn-ea"/>
                <a:ea typeface="+mn-ea"/>
              </a:rPr>
              <a:t>)</a:t>
            </a:r>
          </a:p>
          <a:p>
            <a:pPr>
              <a:buNone/>
            </a:pPr>
            <a:endParaRPr lang="en-US" altLang="ko-KR" sz="1800" dirty="0" smtClean="0">
              <a:latin typeface="+mn-ea"/>
              <a:ea typeface="+mn-ea"/>
            </a:endParaRPr>
          </a:p>
          <a:p>
            <a:pPr marL="704850" indent="-514350">
              <a:buNone/>
            </a:pPr>
            <a:r>
              <a:rPr lang="en-US" altLang="ko-KR" sz="1800" dirty="0" smtClean="0">
                <a:latin typeface="+mn-ea"/>
                <a:ea typeface="+mn-ea"/>
              </a:rPr>
              <a:t>3. </a:t>
            </a:r>
            <a:r>
              <a:rPr lang="ko-KR" altLang="en-US" sz="1800" dirty="0" smtClean="0">
                <a:latin typeface="+mn-ea"/>
                <a:ea typeface="+mn-ea"/>
              </a:rPr>
              <a:t>현재까지의 준비 사항</a:t>
            </a:r>
            <a:endParaRPr lang="en-US" altLang="ko-KR" sz="1800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en-US" altLang="ko-KR" sz="1800" dirty="0" smtClean="0">
                <a:latin typeface="+mn-ea"/>
                <a:ea typeface="+mn-ea"/>
              </a:rPr>
              <a:t>  - </a:t>
            </a:r>
            <a:r>
              <a:rPr lang="ko-KR" altLang="en-US" sz="1800" dirty="0" smtClean="0">
                <a:latin typeface="+mn-ea"/>
                <a:ea typeface="+mn-ea"/>
              </a:rPr>
              <a:t>약품 </a:t>
            </a:r>
            <a:r>
              <a:rPr lang="ko-KR" altLang="en-US" sz="1800" dirty="0" err="1" smtClean="0">
                <a:latin typeface="+mn-ea"/>
                <a:ea typeface="+mn-ea"/>
              </a:rPr>
              <a:t>스폰</a:t>
            </a:r>
            <a:r>
              <a:rPr lang="ko-KR" altLang="en-US" sz="1800" dirty="0" smtClean="0">
                <a:latin typeface="+mn-ea"/>
                <a:ea typeface="+mn-ea"/>
              </a:rPr>
              <a:t> 중 </a:t>
            </a:r>
            <a:r>
              <a:rPr lang="en-US" altLang="ko-KR" sz="1800" dirty="0" smtClean="0">
                <a:latin typeface="+mn-ea"/>
                <a:ea typeface="+mn-ea"/>
              </a:rPr>
              <a:t> </a:t>
            </a:r>
          </a:p>
          <a:p>
            <a:pPr>
              <a:buNone/>
            </a:pPr>
            <a:r>
              <a:rPr lang="en-US" altLang="ko-KR" sz="1800" dirty="0" smtClean="0">
                <a:latin typeface="+mn-ea"/>
                <a:ea typeface="+mn-ea"/>
              </a:rPr>
              <a:t>  - SMA</a:t>
            </a:r>
            <a:r>
              <a:rPr lang="ko-KR" altLang="en-US" sz="1800" dirty="0" smtClean="0">
                <a:latin typeface="+mn-ea"/>
                <a:ea typeface="+mn-ea"/>
              </a:rPr>
              <a:t>방에서 물품 확인</a:t>
            </a:r>
            <a:endParaRPr lang="en-US" altLang="ko-KR" sz="1800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en-US" altLang="ko-KR" sz="1800" dirty="0" smtClean="0">
                <a:latin typeface="+mn-ea"/>
                <a:ea typeface="+mn-ea"/>
              </a:rPr>
              <a:t>    (</a:t>
            </a:r>
            <a:r>
              <a:rPr lang="ko-KR" altLang="en-US" sz="1800" dirty="0" smtClean="0">
                <a:latin typeface="+mn-ea"/>
                <a:ea typeface="+mn-ea"/>
              </a:rPr>
              <a:t>구입하거나 준비해야 하는 물품</a:t>
            </a:r>
            <a:r>
              <a:rPr lang="en-US" altLang="ko-KR" sz="1800" dirty="0" smtClean="0">
                <a:latin typeface="+mn-ea"/>
                <a:ea typeface="+mn-ea"/>
              </a:rPr>
              <a:t>: </a:t>
            </a:r>
            <a:r>
              <a:rPr lang="ko-KR" altLang="en-US" sz="1800" dirty="0" smtClean="0">
                <a:latin typeface="+mn-ea"/>
                <a:ea typeface="+mn-ea"/>
              </a:rPr>
              <a:t>건전지</a:t>
            </a:r>
            <a:r>
              <a:rPr lang="en-US" altLang="ko-KR" sz="1800" dirty="0" smtClean="0">
                <a:latin typeface="+mn-ea"/>
                <a:ea typeface="+mn-ea"/>
              </a:rPr>
              <a:t>, </a:t>
            </a:r>
            <a:r>
              <a:rPr lang="ko-KR" altLang="en-US" sz="1800" dirty="0" smtClean="0">
                <a:latin typeface="+mn-ea"/>
                <a:ea typeface="+mn-ea"/>
              </a:rPr>
              <a:t>차트</a:t>
            </a:r>
            <a:r>
              <a:rPr lang="en-US" altLang="ko-KR" sz="1800" dirty="0" smtClean="0">
                <a:latin typeface="+mn-ea"/>
                <a:ea typeface="+mn-ea"/>
              </a:rPr>
              <a:t>, </a:t>
            </a:r>
            <a:r>
              <a:rPr lang="ko-KR" altLang="en-US" sz="1800" dirty="0" smtClean="0">
                <a:latin typeface="+mn-ea"/>
                <a:ea typeface="+mn-ea"/>
              </a:rPr>
              <a:t>각종 </a:t>
            </a:r>
            <a:r>
              <a:rPr lang="ko-KR" altLang="en-US" sz="1800" dirty="0" err="1" smtClean="0">
                <a:latin typeface="+mn-ea"/>
                <a:ea typeface="+mn-ea"/>
              </a:rPr>
              <a:t>문구류</a:t>
            </a:r>
            <a:r>
              <a:rPr lang="en-US" altLang="ko-KR" sz="1800" dirty="0" smtClean="0">
                <a:latin typeface="+mn-ea"/>
                <a:ea typeface="+mn-ea"/>
              </a:rPr>
              <a:t>, </a:t>
            </a:r>
            <a:r>
              <a:rPr lang="ko-KR" altLang="en-US" sz="1800" dirty="0" err="1" smtClean="0">
                <a:latin typeface="+mn-ea"/>
                <a:ea typeface="+mn-ea"/>
              </a:rPr>
              <a:t>물티슈</a:t>
            </a:r>
            <a:r>
              <a:rPr lang="en-US" altLang="ko-KR" sz="1800" dirty="0" smtClean="0">
                <a:latin typeface="+mn-ea"/>
                <a:ea typeface="+mn-ea"/>
              </a:rPr>
              <a:t>, </a:t>
            </a:r>
            <a:r>
              <a:rPr lang="ko-KR" altLang="en-US" sz="1800" dirty="0" smtClean="0">
                <a:latin typeface="+mn-ea"/>
                <a:ea typeface="+mn-ea"/>
              </a:rPr>
              <a:t>휴지</a:t>
            </a:r>
            <a:r>
              <a:rPr lang="en-US" altLang="ko-KR" sz="1800" dirty="0" smtClean="0">
                <a:latin typeface="+mn-ea"/>
                <a:ea typeface="+mn-ea"/>
              </a:rPr>
              <a:t>, </a:t>
            </a:r>
            <a:r>
              <a:rPr lang="ko-KR" altLang="en-US" sz="1800" dirty="0" err="1" smtClean="0">
                <a:latin typeface="+mn-ea"/>
                <a:ea typeface="+mn-ea"/>
              </a:rPr>
              <a:t>설압자</a:t>
            </a:r>
            <a:r>
              <a:rPr lang="en-US" altLang="ko-KR" sz="1800" dirty="0" smtClean="0">
                <a:latin typeface="+mn-ea"/>
                <a:ea typeface="+mn-ea"/>
              </a:rPr>
              <a:t>, </a:t>
            </a:r>
            <a:r>
              <a:rPr lang="ko-KR" altLang="en-US" sz="1800" dirty="0" err="1" smtClean="0">
                <a:latin typeface="+mn-ea"/>
                <a:ea typeface="+mn-ea"/>
              </a:rPr>
              <a:t>알콜스왑</a:t>
            </a:r>
            <a:r>
              <a:rPr lang="en-US" altLang="ko-KR" sz="1800" dirty="0" smtClean="0">
                <a:latin typeface="+mn-ea"/>
                <a:ea typeface="+mn-ea"/>
              </a:rPr>
              <a:t>, </a:t>
            </a:r>
            <a:r>
              <a:rPr lang="ko-KR" altLang="en-US" sz="1800" dirty="0" smtClean="0">
                <a:latin typeface="+mn-ea"/>
                <a:ea typeface="+mn-ea"/>
              </a:rPr>
              <a:t>종이컵</a:t>
            </a:r>
            <a:r>
              <a:rPr lang="en-US" altLang="ko-KR" sz="1800" dirty="0" smtClean="0">
                <a:latin typeface="+mn-ea"/>
                <a:ea typeface="+mn-ea"/>
              </a:rPr>
              <a:t>, </a:t>
            </a:r>
            <a:r>
              <a:rPr lang="ko-KR" altLang="en-US" sz="1800" dirty="0" err="1" smtClean="0">
                <a:latin typeface="+mn-ea"/>
                <a:ea typeface="+mn-ea"/>
              </a:rPr>
              <a:t>손소독제</a:t>
            </a:r>
            <a:r>
              <a:rPr lang="en-US" altLang="ko-KR" sz="1800" dirty="0" smtClean="0">
                <a:latin typeface="+mn-ea"/>
                <a:ea typeface="+mn-ea"/>
              </a:rPr>
              <a:t>, </a:t>
            </a:r>
            <a:r>
              <a:rPr lang="ko-KR" altLang="en-US" sz="1800" dirty="0" smtClean="0">
                <a:latin typeface="+mn-ea"/>
                <a:ea typeface="+mn-ea"/>
              </a:rPr>
              <a:t>소독약</a:t>
            </a:r>
            <a:r>
              <a:rPr lang="en-US" altLang="ko-KR" sz="1800" dirty="0" smtClean="0">
                <a:latin typeface="+mn-ea"/>
                <a:ea typeface="+mn-ea"/>
              </a:rPr>
              <a:t>, </a:t>
            </a:r>
            <a:r>
              <a:rPr lang="ko-KR" altLang="en-US" sz="1800" dirty="0" smtClean="0">
                <a:latin typeface="+mn-ea"/>
                <a:ea typeface="+mn-ea"/>
              </a:rPr>
              <a:t>번호표</a:t>
            </a:r>
            <a:r>
              <a:rPr lang="en-US" altLang="ko-KR" sz="1800" dirty="0" smtClean="0">
                <a:latin typeface="+mn-ea"/>
                <a:ea typeface="+mn-ea"/>
              </a:rPr>
              <a:t>, </a:t>
            </a:r>
            <a:r>
              <a:rPr lang="ko-KR" altLang="en-US" sz="1800" dirty="0" err="1" smtClean="0">
                <a:latin typeface="+mn-ea"/>
                <a:ea typeface="+mn-ea"/>
              </a:rPr>
              <a:t>멀티탭</a:t>
            </a:r>
            <a:r>
              <a:rPr lang="en-US" altLang="ko-KR" sz="1800" dirty="0" smtClean="0">
                <a:latin typeface="+mn-ea"/>
                <a:ea typeface="+mn-ea"/>
              </a:rPr>
              <a:t>, </a:t>
            </a:r>
            <a:r>
              <a:rPr lang="ko-KR" altLang="en-US" sz="1800" dirty="0" smtClean="0">
                <a:latin typeface="+mn-ea"/>
                <a:ea typeface="+mn-ea"/>
              </a:rPr>
              <a:t>명찰</a:t>
            </a:r>
            <a:r>
              <a:rPr lang="en-US" altLang="ko-KR" sz="1800" dirty="0" smtClean="0">
                <a:latin typeface="+mn-ea"/>
                <a:ea typeface="+mn-ea"/>
              </a:rPr>
              <a:t> </a:t>
            </a:r>
            <a:r>
              <a:rPr lang="ko-KR" altLang="en-US" sz="1800" dirty="0" smtClean="0">
                <a:latin typeface="+mn-ea"/>
                <a:ea typeface="+mn-ea"/>
              </a:rPr>
              <a:t>등</a:t>
            </a:r>
            <a:r>
              <a:rPr lang="en-US" altLang="ko-KR" sz="1800" dirty="0" smtClean="0">
                <a:latin typeface="+mn-ea"/>
                <a:ea typeface="+mn-ea"/>
              </a:rPr>
              <a:t>)</a:t>
            </a:r>
            <a:endParaRPr lang="ko-KR" altLang="en-US" sz="1800" dirty="0" smtClean="0">
              <a:latin typeface="+mn-ea"/>
              <a:ea typeface="+mn-ea"/>
            </a:endParaRPr>
          </a:p>
          <a:p>
            <a:pPr>
              <a:buNone/>
            </a:pPr>
            <a:endParaRPr lang="ko-KR" altLang="en-US" sz="1800" dirty="0" smtClean="0"/>
          </a:p>
          <a:p>
            <a:pPr>
              <a:buNone/>
            </a:pPr>
            <a:r>
              <a:rPr lang="en-US" altLang="ko-KR" sz="1800" dirty="0" smtClean="0"/>
              <a:t> </a:t>
            </a:r>
            <a:endParaRPr lang="ko-KR" altLang="en-US" sz="1800" dirty="0" smtClean="0"/>
          </a:p>
          <a:p>
            <a:pPr marL="704850" indent="-514350">
              <a:buNone/>
            </a:pPr>
            <a:endParaRPr lang="en-US" altLang="ko-KR" dirty="0" smtClean="0"/>
          </a:p>
          <a:p>
            <a:pPr marL="704850" indent="-514350">
              <a:buNone/>
            </a:pPr>
            <a:endParaRPr lang="en-US" altLang="ko-KR" dirty="0" smtClean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Shape 11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36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목차</a:t>
            </a:r>
          </a:p>
        </p:txBody>
      </p:sp>
      <p:sp>
        <p:nvSpPr>
          <p:cNvPr id="1119" name="Shape 1119"/>
          <p:cNvSpPr txBox="1">
            <a:spLocks noGrp="1"/>
          </p:cNvSpPr>
          <p:nvPr>
            <p:ph type="body" idx="1"/>
          </p:nvPr>
        </p:nvSpPr>
        <p:spPr>
          <a:xfrm>
            <a:off x="457200" y="1824509"/>
            <a:ext cx="8229600" cy="4590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14350" marR="0" lvl="0" indent="-514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" sz="3000" i="0" u="none" strike="noStrike" cap="none" baseline="0" dirty="0" smtClean="0">
                <a:solidFill>
                  <a:schemeClr val="dk1"/>
                </a:solidFill>
                <a:latin typeface="+mn-ea"/>
                <a:ea typeface="+mn-ea"/>
                <a:cs typeface="Arial"/>
                <a:sym typeface="Arial"/>
              </a:rPr>
              <a:t>1.  </a:t>
            </a:r>
            <a:r>
              <a:rPr lang="ko-KR" altLang="en-US" sz="3000" i="0" u="none" strike="noStrike" cap="none" baseline="0" dirty="0" smtClean="0">
                <a:solidFill>
                  <a:schemeClr val="dk1"/>
                </a:solidFill>
                <a:latin typeface="+mn-ea"/>
                <a:ea typeface="+mn-ea"/>
                <a:cs typeface="Arial"/>
                <a:sym typeface="Arial"/>
              </a:rPr>
              <a:t>개요</a:t>
            </a:r>
            <a:endParaRPr lang="en" sz="3000" i="0" u="none" strike="noStrike" cap="none" baseline="0" dirty="0">
              <a:solidFill>
                <a:schemeClr val="dk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3000" i="0" u="none" strike="noStrike" cap="none" baseline="0" dirty="0">
                <a:solidFill>
                  <a:schemeClr val="dk1"/>
                </a:solidFill>
                <a:latin typeface="+mn-ea"/>
                <a:ea typeface="+mn-ea"/>
                <a:cs typeface="Arial"/>
                <a:sym typeface="Arial"/>
              </a:rPr>
              <a:t>2.  </a:t>
            </a:r>
            <a:r>
              <a:rPr lang="ko-KR" altLang="en-US" dirty="0" smtClean="0">
                <a:latin typeface="+mn-ea"/>
                <a:ea typeface="+mn-ea"/>
              </a:rPr>
              <a:t>진료활동</a:t>
            </a:r>
            <a:endParaRPr lang="en" sz="3000" i="0" u="none" strike="noStrike" cap="none" baseline="0" dirty="0">
              <a:solidFill>
                <a:schemeClr val="dk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3000" i="0" u="none" strike="noStrike" cap="none" baseline="0" dirty="0">
                <a:solidFill>
                  <a:schemeClr val="dk1"/>
                </a:solidFill>
                <a:latin typeface="+mn-ea"/>
                <a:ea typeface="+mn-ea"/>
                <a:cs typeface="Arial"/>
                <a:sym typeface="Arial"/>
              </a:rPr>
              <a:t>3.  </a:t>
            </a:r>
            <a:r>
              <a:rPr lang="ko-KR" altLang="en-US" dirty="0" smtClean="0">
                <a:latin typeface="+mn-ea"/>
                <a:ea typeface="+mn-ea"/>
              </a:rPr>
              <a:t>실행계획</a:t>
            </a:r>
            <a:endParaRPr lang="en" sz="3000" i="0" u="none" strike="noStrike" cap="none" baseline="0" dirty="0">
              <a:solidFill>
                <a:schemeClr val="dk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3000" i="0" u="none" strike="noStrike" cap="none" baseline="0" dirty="0">
                <a:solidFill>
                  <a:schemeClr val="dk1"/>
                </a:solidFill>
                <a:latin typeface="+mn-ea"/>
                <a:ea typeface="+mn-ea"/>
                <a:cs typeface="Arial"/>
                <a:sym typeface="Arial"/>
              </a:rPr>
              <a:t>4.  </a:t>
            </a:r>
            <a:r>
              <a:rPr lang="ko-KR" altLang="en-US" dirty="0" smtClean="0">
                <a:latin typeface="+mn-ea"/>
                <a:ea typeface="+mn-ea"/>
              </a:rPr>
              <a:t>약품 및 장비 통관 준비</a:t>
            </a:r>
            <a:r>
              <a:rPr lang="en-US" altLang="ko-KR" dirty="0" smtClean="0">
                <a:latin typeface="+mn-ea"/>
                <a:ea typeface="+mn-ea"/>
              </a:rPr>
              <a:t>(</a:t>
            </a:r>
            <a:r>
              <a:rPr lang="ko-KR" altLang="en-US" dirty="0" smtClean="0">
                <a:latin typeface="+mn-ea"/>
                <a:ea typeface="+mn-ea"/>
              </a:rPr>
              <a:t>임시 면허증</a:t>
            </a:r>
            <a:r>
              <a:rPr lang="en-US" altLang="ko-KR" dirty="0" smtClean="0">
                <a:latin typeface="+mn-ea"/>
                <a:ea typeface="+mn-ea"/>
              </a:rPr>
              <a:t>)</a:t>
            </a:r>
            <a:endParaRPr lang="en" sz="3000" i="0" u="none" strike="noStrike" cap="none" baseline="0" dirty="0">
              <a:solidFill>
                <a:schemeClr val="dk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3000" i="0" u="none" strike="noStrike" cap="none" baseline="0" dirty="0">
                <a:solidFill>
                  <a:schemeClr val="dk1"/>
                </a:solidFill>
                <a:latin typeface="+mn-ea"/>
                <a:ea typeface="+mn-ea"/>
                <a:cs typeface="Arial"/>
                <a:sym typeface="Arial"/>
              </a:rPr>
              <a:t>5.  </a:t>
            </a:r>
            <a:r>
              <a:rPr lang="ko-KR" altLang="en-US" dirty="0" smtClean="0">
                <a:latin typeface="+mn-ea"/>
                <a:ea typeface="+mn-ea"/>
              </a:rPr>
              <a:t>남은 기간 동안의 준비</a:t>
            </a:r>
            <a:endParaRPr lang="en" sz="3000" i="0" u="none" strike="noStrike" cap="none" baseline="0" dirty="0">
              <a:solidFill>
                <a:schemeClr val="dk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1120" name="Shape 1120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의과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약품 </a:t>
            </a:r>
            <a:r>
              <a:rPr lang="ko-KR" altLang="en-US" dirty="0" err="1" smtClean="0"/>
              <a:t>스폰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조익환 선생님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강기훈 선생님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백지현 선생님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조현정 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조유미 선생님</a:t>
            </a:r>
            <a:r>
              <a:rPr lang="en-US" altLang="ko-KR" dirty="0" smtClean="0"/>
              <a:t>( </a:t>
            </a:r>
            <a:r>
              <a:rPr lang="ko-KR" altLang="en-US" dirty="0" smtClean="0"/>
              <a:t>기타 물품 포함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solidFill>
                  <a:srgbClr val="FF0000"/>
                </a:solidFill>
                <a:latin typeface="+mn-ea"/>
                <a:ea typeface="+mn-ea"/>
              </a:rPr>
              <a:t>추후에 함께 가시는 선생님들께 약품 목록을 정리해서 보내드리겠습니다 </a:t>
            </a:r>
            <a:endParaRPr lang="en-US" altLang="ko-KR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" name="그림 3" descr="124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478180" cy="4437112"/>
          </a:xfrm>
          <a:prstGeom prst="rect">
            <a:avLst/>
          </a:prstGeom>
        </p:spPr>
      </p:pic>
      <p:pic>
        <p:nvPicPr>
          <p:cNvPr id="5" name="그림 4" descr="1637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17440"/>
            <a:ext cx="6755036" cy="5040560"/>
          </a:xfrm>
          <a:prstGeom prst="rect">
            <a:avLst/>
          </a:prstGeom>
        </p:spPr>
      </p:pic>
      <p:pic>
        <p:nvPicPr>
          <p:cNvPr id="6" name="그림 5" descr="12512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4293096"/>
            <a:ext cx="4363059" cy="2800741"/>
          </a:xfrm>
          <a:prstGeom prst="rect">
            <a:avLst/>
          </a:prstGeom>
        </p:spPr>
      </p:pic>
      <p:pic>
        <p:nvPicPr>
          <p:cNvPr id="7" name="그림 6" descr="121121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046" y="4057259"/>
            <a:ext cx="4143954" cy="280074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932040" y="1772816"/>
            <a:ext cx="421196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>
                <a:latin typeface="+mn-ea"/>
                <a:ea typeface="+mn-ea"/>
              </a:rPr>
              <a:t>1.</a:t>
            </a:r>
            <a:r>
              <a:rPr lang="ko-KR" altLang="en-US" sz="1800" dirty="0" smtClean="0">
                <a:latin typeface="+mn-ea"/>
                <a:ea typeface="+mn-ea"/>
              </a:rPr>
              <a:t>     </a:t>
            </a:r>
            <a:r>
              <a:rPr lang="ko-KR" altLang="en-US" sz="1800" dirty="0" err="1" smtClean="0">
                <a:latin typeface="+mn-ea"/>
                <a:ea typeface="+mn-ea"/>
              </a:rPr>
              <a:t>듀오나제정</a:t>
            </a:r>
            <a:r>
              <a:rPr lang="ko-KR" altLang="en-US" sz="1800" dirty="0" smtClean="0">
                <a:latin typeface="+mn-ea"/>
                <a:ea typeface="+mn-ea"/>
              </a:rPr>
              <a:t>     </a:t>
            </a:r>
            <a:r>
              <a:rPr lang="en-US" altLang="ko-KR" sz="1800" dirty="0" smtClean="0">
                <a:latin typeface="+mn-ea"/>
                <a:ea typeface="+mn-ea"/>
              </a:rPr>
              <a:t>2    </a:t>
            </a:r>
            <a:endParaRPr lang="ko-KR" altLang="en-US" sz="1800" dirty="0" smtClean="0">
              <a:latin typeface="+mn-ea"/>
              <a:ea typeface="+mn-ea"/>
            </a:endParaRPr>
          </a:p>
          <a:p>
            <a:r>
              <a:rPr lang="en-US" altLang="ko-KR" sz="1800" dirty="0" smtClean="0">
                <a:latin typeface="+mn-ea"/>
                <a:ea typeface="+mn-ea"/>
              </a:rPr>
              <a:t>2.</a:t>
            </a:r>
            <a:r>
              <a:rPr lang="ko-KR" altLang="en-US" sz="1800" dirty="0" smtClean="0">
                <a:latin typeface="+mn-ea"/>
                <a:ea typeface="+mn-ea"/>
              </a:rPr>
              <a:t>     </a:t>
            </a:r>
            <a:r>
              <a:rPr lang="ko-KR" altLang="en-US" sz="1800" dirty="0" err="1" smtClean="0">
                <a:latin typeface="+mn-ea"/>
                <a:ea typeface="+mn-ea"/>
              </a:rPr>
              <a:t>튜란트캅셀</a:t>
            </a:r>
            <a:r>
              <a:rPr lang="en-US" altLang="ko-KR" sz="1800" dirty="0" smtClean="0">
                <a:latin typeface="+mn-ea"/>
                <a:ea typeface="+mn-ea"/>
              </a:rPr>
              <a:t>200mg   2</a:t>
            </a:r>
            <a:endParaRPr lang="ko-KR" altLang="en-US" sz="1800" dirty="0" smtClean="0">
              <a:latin typeface="+mn-ea"/>
              <a:ea typeface="+mn-ea"/>
            </a:endParaRPr>
          </a:p>
          <a:p>
            <a:r>
              <a:rPr lang="en-US" altLang="ko-KR" sz="1800" dirty="0" smtClean="0">
                <a:latin typeface="+mn-ea"/>
                <a:ea typeface="+mn-ea"/>
              </a:rPr>
              <a:t>3.</a:t>
            </a:r>
            <a:r>
              <a:rPr lang="ko-KR" altLang="en-US" sz="1800" dirty="0" smtClean="0">
                <a:latin typeface="+mn-ea"/>
                <a:ea typeface="+mn-ea"/>
              </a:rPr>
              <a:t>     </a:t>
            </a:r>
            <a:r>
              <a:rPr lang="ko-KR" altLang="en-US" sz="1800" dirty="0" err="1" smtClean="0">
                <a:latin typeface="+mn-ea"/>
                <a:ea typeface="+mn-ea"/>
              </a:rPr>
              <a:t>트라몰정</a:t>
            </a:r>
            <a:r>
              <a:rPr lang="en-US" altLang="ko-KR" sz="1800" dirty="0" smtClean="0">
                <a:latin typeface="+mn-ea"/>
                <a:ea typeface="+mn-ea"/>
              </a:rPr>
              <a:t>325mg    2</a:t>
            </a:r>
            <a:endParaRPr lang="ko-KR" altLang="en-US" sz="1800" dirty="0" smtClean="0">
              <a:latin typeface="+mn-ea"/>
              <a:ea typeface="+mn-ea"/>
            </a:endParaRPr>
          </a:p>
          <a:p>
            <a:r>
              <a:rPr lang="en-US" altLang="ko-KR" sz="1800" dirty="0" smtClean="0">
                <a:latin typeface="+mn-ea"/>
                <a:ea typeface="+mn-ea"/>
              </a:rPr>
              <a:t>4.</a:t>
            </a:r>
            <a:r>
              <a:rPr lang="ko-KR" altLang="en-US" sz="1800" dirty="0" smtClean="0">
                <a:latin typeface="+mn-ea"/>
                <a:ea typeface="+mn-ea"/>
              </a:rPr>
              <a:t>     </a:t>
            </a:r>
            <a:r>
              <a:rPr lang="ko-KR" altLang="en-US" sz="1800" dirty="0" err="1" smtClean="0">
                <a:latin typeface="+mn-ea"/>
                <a:ea typeface="+mn-ea"/>
              </a:rPr>
              <a:t>크래리스정</a:t>
            </a:r>
            <a:r>
              <a:rPr lang="ko-KR" altLang="en-US" sz="1800" dirty="0" smtClean="0">
                <a:latin typeface="+mn-ea"/>
                <a:ea typeface="+mn-ea"/>
              </a:rPr>
              <a:t> </a:t>
            </a:r>
            <a:r>
              <a:rPr lang="en-US" altLang="ko-KR" sz="1800" dirty="0" smtClean="0">
                <a:latin typeface="+mn-ea"/>
                <a:ea typeface="+mn-ea"/>
              </a:rPr>
              <a:t>250mg     2</a:t>
            </a:r>
            <a:endParaRPr lang="ko-KR" altLang="en-US" sz="1800" dirty="0" smtClean="0">
              <a:latin typeface="+mn-ea"/>
              <a:ea typeface="+mn-ea"/>
            </a:endParaRPr>
          </a:p>
          <a:p>
            <a:r>
              <a:rPr lang="en-US" altLang="ko-KR" sz="1800" dirty="0" smtClean="0">
                <a:latin typeface="+mn-ea"/>
                <a:ea typeface="+mn-ea"/>
              </a:rPr>
              <a:t>5.</a:t>
            </a:r>
            <a:r>
              <a:rPr lang="ko-KR" altLang="en-US" sz="1800" dirty="0" smtClean="0">
                <a:latin typeface="+mn-ea"/>
                <a:ea typeface="+mn-ea"/>
              </a:rPr>
              <a:t>   </a:t>
            </a:r>
            <a:r>
              <a:rPr lang="ko-KR" altLang="en-US" sz="1800" dirty="0" err="1" smtClean="0">
                <a:latin typeface="+mn-ea"/>
                <a:ea typeface="+mn-ea"/>
              </a:rPr>
              <a:t>토피덤로션</a:t>
            </a:r>
            <a:r>
              <a:rPr lang="ko-KR" altLang="en-US" sz="1800" dirty="0" smtClean="0">
                <a:latin typeface="+mn-ea"/>
                <a:ea typeface="+mn-ea"/>
              </a:rPr>
              <a:t> </a:t>
            </a:r>
            <a:r>
              <a:rPr lang="en-US" altLang="ko-KR" sz="1800" dirty="0" smtClean="0">
                <a:latin typeface="+mn-ea"/>
                <a:ea typeface="+mn-ea"/>
              </a:rPr>
              <a:t>0.05%(</a:t>
            </a:r>
            <a:r>
              <a:rPr lang="ko-KR" altLang="en-US" sz="1800" dirty="0" err="1" smtClean="0">
                <a:latin typeface="+mn-ea"/>
                <a:ea typeface="+mn-ea"/>
              </a:rPr>
              <a:t>데소나이드</a:t>
            </a:r>
            <a:r>
              <a:rPr lang="en-US" altLang="ko-KR" sz="1800" dirty="0" smtClean="0">
                <a:latin typeface="+mn-ea"/>
                <a:ea typeface="+mn-ea"/>
              </a:rPr>
              <a:t>)  10</a:t>
            </a:r>
            <a:endParaRPr lang="ko-KR" altLang="en-US" sz="1800" dirty="0" smtClean="0">
              <a:latin typeface="+mn-ea"/>
              <a:ea typeface="+mn-ea"/>
            </a:endParaRPr>
          </a:p>
          <a:p>
            <a:r>
              <a:rPr lang="en-US" altLang="ko-KR" sz="1800" dirty="0" smtClean="0">
                <a:latin typeface="+mn-ea"/>
                <a:ea typeface="+mn-ea"/>
              </a:rPr>
              <a:t>6.</a:t>
            </a:r>
            <a:r>
              <a:rPr lang="ko-KR" altLang="en-US" sz="1800" dirty="0" smtClean="0">
                <a:latin typeface="+mn-ea"/>
                <a:ea typeface="+mn-ea"/>
              </a:rPr>
              <a:t>     </a:t>
            </a:r>
            <a:r>
              <a:rPr lang="ko-KR" altLang="en-US" sz="1800" dirty="0" err="1" smtClean="0">
                <a:latin typeface="+mn-ea"/>
                <a:ea typeface="+mn-ea"/>
              </a:rPr>
              <a:t>애스몬테세립</a:t>
            </a:r>
            <a:r>
              <a:rPr lang="ko-KR" altLang="en-US" sz="1800" dirty="0" smtClean="0">
                <a:latin typeface="+mn-ea"/>
                <a:ea typeface="+mn-ea"/>
              </a:rPr>
              <a:t> </a:t>
            </a:r>
            <a:r>
              <a:rPr lang="en-US" altLang="ko-KR" sz="1800" dirty="0" smtClean="0">
                <a:latin typeface="+mn-ea"/>
                <a:ea typeface="+mn-ea"/>
              </a:rPr>
              <a:t>4mg   5</a:t>
            </a:r>
          </a:p>
          <a:p>
            <a:r>
              <a:rPr lang="en-US" altLang="ko-KR" sz="1800" dirty="0" smtClean="0">
                <a:latin typeface="+mn-ea"/>
                <a:ea typeface="+mn-ea"/>
              </a:rPr>
              <a:t>7. </a:t>
            </a:r>
            <a:r>
              <a:rPr lang="ko-KR" altLang="en-US" sz="1800" dirty="0" err="1" smtClean="0">
                <a:latin typeface="+mn-ea"/>
                <a:ea typeface="+mn-ea"/>
              </a:rPr>
              <a:t>뮤코리</a:t>
            </a:r>
            <a:r>
              <a:rPr lang="ko-KR" altLang="en-US" sz="1800" dirty="0" smtClean="0">
                <a:latin typeface="+mn-ea"/>
                <a:ea typeface="+mn-ea"/>
              </a:rPr>
              <a:t> 세정 </a:t>
            </a:r>
            <a:r>
              <a:rPr lang="en-US" altLang="ko-KR" sz="1800" dirty="0" smtClean="0">
                <a:latin typeface="+mn-ea"/>
                <a:ea typeface="+mn-ea"/>
              </a:rPr>
              <a:t>300T 1</a:t>
            </a:r>
          </a:p>
          <a:p>
            <a:r>
              <a:rPr lang="en-US" altLang="ko-KR" sz="1800" dirty="0" smtClean="0">
                <a:latin typeface="+mn-ea"/>
                <a:ea typeface="+mn-ea"/>
              </a:rPr>
              <a:t>8. </a:t>
            </a:r>
            <a:r>
              <a:rPr lang="ko-KR" altLang="en-US" sz="1800" dirty="0" err="1" smtClean="0">
                <a:latin typeface="+mn-ea"/>
                <a:ea typeface="+mn-ea"/>
              </a:rPr>
              <a:t>오로신정</a:t>
            </a:r>
            <a:r>
              <a:rPr lang="ko-KR" altLang="en-US" sz="1800" dirty="0" smtClean="0">
                <a:latin typeface="+mn-ea"/>
                <a:ea typeface="+mn-ea"/>
              </a:rPr>
              <a:t> </a:t>
            </a:r>
            <a:r>
              <a:rPr lang="en-US" altLang="ko-KR" sz="1800" dirty="0" smtClean="0">
                <a:latin typeface="+mn-ea"/>
                <a:ea typeface="+mn-ea"/>
              </a:rPr>
              <a:t>100mg 300T 1</a:t>
            </a:r>
            <a:endParaRPr lang="ko-KR" altLang="en-US" sz="1800" dirty="0" smtClean="0">
              <a:latin typeface="+mn-ea"/>
              <a:ea typeface="+mn-ea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Shape 13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ko-KR" altLang="en-US" dirty="0" smtClean="0"/>
              <a:t>치과</a:t>
            </a:r>
            <a:endParaRPr lang="en" sz="36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6" name="Shape 1316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04850" indent="-514350">
              <a:buNone/>
            </a:pPr>
            <a:r>
              <a:rPr lang="en-US" altLang="ko-KR" sz="1800" dirty="0" smtClean="0"/>
              <a:t>A. </a:t>
            </a:r>
            <a:r>
              <a:rPr lang="ko-KR" altLang="en-US" sz="1800" dirty="0" smtClean="0"/>
              <a:t>진료계획</a:t>
            </a:r>
            <a:endParaRPr lang="en-US" altLang="ko-KR" sz="1800" dirty="0" smtClean="0"/>
          </a:p>
          <a:p>
            <a:pPr marL="704850" indent="-514350">
              <a:buNone/>
            </a:pPr>
            <a:endParaRPr lang="ko-KR" altLang="en-US" sz="1800" dirty="0" smtClean="0"/>
          </a:p>
          <a:p>
            <a:pPr>
              <a:buNone/>
            </a:pPr>
            <a:r>
              <a:rPr lang="en-US" altLang="ko-KR" sz="1800" dirty="0" smtClean="0"/>
              <a:t>1. </a:t>
            </a:r>
            <a:r>
              <a:rPr lang="ko-KR" altLang="en-US" sz="1800" dirty="0" smtClean="0"/>
              <a:t>개요</a:t>
            </a:r>
          </a:p>
          <a:p>
            <a:pPr>
              <a:buNone/>
            </a:pPr>
            <a:r>
              <a:rPr lang="ko-KR" altLang="en-US" sz="1800" dirty="0" smtClean="0"/>
              <a:t>   예진 </a:t>
            </a:r>
            <a:r>
              <a:rPr lang="en-US" altLang="ko-KR" sz="1800" dirty="0" smtClean="0"/>
              <a:t>– </a:t>
            </a:r>
            <a:r>
              <a:rPr lang="ko-KR" altLang="en-US" sz="1800" dirty="0" smtClean="0"/>
              <a:t>교육</a:t>
            </a:r>
            <a:r>
              <a:rPr lang="en-US" altLang="ko-KR" sz="1800" dirty="0" smtClean="0"/>
              <a:t>(TBI, </a:t>
            </a:r>
            <a:r>
              <a:rPr lang="ko-KR" altLang="en-US" sz="1800" dirty="0" smtClean="0"/>
              <a:t>구강위생교육</a:t>
            </a:r>
            <a:r>
              <a:rPr lang="en-US" altLang="ko-KR" sz="1800" dirty="0" smtClean="0"/>
              <a:t>) - </a:t>
            </a:r>
            <a:r>
              <a:rPr lang="ko-KR" altLang="en-US" sz="1800" dirty="0" smtClean="0"/>
              <a:t>스케일링 </a:t>
            </a:r>
            <a:r>
              <a:rPr lang="en-US" altLang="ko-KR" sz="1800" dirty="0" smtClean="0"/>
              <a:t>– </a:t>
            </a:r>
            <a:r>
              <a:rPr lang="ko-KR" altLang="en-US" sz="1800" dirty="0" smtClean="0"/>
              <a:t>일반진료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발치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레진필링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근관치료</a:t>
            </a:r>
            <a:r>
              <a:rPr lang="en-US" altLang="ko-KR" sz="1800" dirty="0" smtClean="0"/>
              <a:t>) </a:t>
            </a:r>
          </a:p>
          <a:p>
            <a:pPr>
              <a:buNone/>
            </a:pP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1) </a:t>
            </a:r>
            <a:r>
              <a:rPr lang="ko-KR" altLang="en-US" sz="1800" dirty="0" smtClean="0"/>
              <a:t>예진</a:t>
            </a:r>
          </a:p>
          <a:p>
            <a:pPr>
              <a:buNone/>
            </a:pPr>
            <a:r>
              <a:rPr lang="en-US" altLang="ko-KR" sz="1800" dirty="0" smtClean="0"/>
              <a:t>  - </a:t>
            </a:r>
            <a:r>
              <a:rPr lang="ko-KR" altLang="en-US" sz="1800" dirty="0" smtClean="0"/>
              <a:t>예진은 본과 </a:t>
            </a:r>
            <a:r>
              <a:rPr lang="en-US" altLang="ko-KR" sz="1800" dirty="0" smtClean="0"/>
              <a:t>4</a:t>
            </a:r>
            <a:r>
              <a:rPr lang="ko-KR" altLang="en-US" sz="1800" dirty="0" smtClean="0"/>
              <a:t>학년이 담당</a:t>
            </a:r>
            <a:r>
              <a:rPr lang="en-US" altLang="ko-KR" sz="1800" dirty="0" smtClean="0"/>
              <a:t>(+</a:t>
            </a:r>
            <a:r>
              <a:rPr lang="ko-KR" altLang="en-US" sz="1800" dirty="0" smtClean="0"/>
              <a:t>통역필요</a:t>
            </a:r>
            <a:r>
              <a:rPr lang="en-US" altLang="ko-KR" sz="1800" dirty="0" smtClean="0"/>
              <a:t>)</a:t>
            </a:r>
          </a:p>
          <a:p>
            <a:pPr>
              <a:buNone/>
            </a:pPr>
            <a:endParaRPr lang="ko-KR" altLang="en-US" sz="1800" dirty="0" smtClean="0"/>
          </a:p>
          <a:p>
            <a:pPr>
              <a:buNone/>
            </a:pPr>
            <a:r>
              <a:rPr lang="en-US" altLang="ko-KR" sz="1800" dirty="0" smtClean="0"/>
              <a:t>2) </a:t>
            </a:r>
            <a:r>
              <a:rPr lang="ko-KR" altLang="en-US" sz="1800" dirty="0" smtClean="0"/>
              <a:t>교육</a:t>
            </a:r>
          </a:p>
          <a:p>
            <a:pPr>
              <a:buNone/>
            </a:pPr>
            <a:r>
              <a:rPr lang="ko-KR" altLang="en-US" sz="1800" dirty="0" smtClean="0"/>
              <a:t>  </a:t>
            </a:r>
            <a:r>
              <a:rPr lang="en-US" altLang="ko-KR" sz="1800" dirty="0" smtClean="0"/>
              <a:t>- </a:t>
            </a:r>
            <a:r>
              <a:rPr lang="ko-KR" altLang="en-US" sz="1800" dirty="0" err="1" smtClean="0"/>
              <a:t>잇솔질</a:t>
            </a:r>
            <a:r>
              <a:rPr lang="ko-KR" altLang="en-US" sz="1800" dirty="0" smtClean="0"/>
              <a:t> 교육은 예과생과 본과 </a:t>
            </a:r>
            <a:r>
              <a:rPr lang="en-US" altLang="ko-KR" sz="1800" dirty="0" smtClean="0"/>
              <a:t>2</a:t>
            </a:r>
            <a:r>
              <a:rPr lang="ko-KR" altLang="en-US" sz="1800" dirty="0" smtClean="0"/>
              <a:t>학년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간호대생이</a:t>
            </a:r>
            <a:r>
              <a:rPr lang="ko-KR" altLang="en-US" sz="1800" dirty="0" smtClean="0"/>
              <a:t> 할 예정이며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칫솔을 구입해가서 </a:t>
            </a:r>
            <a:r>
              <a:rPr lang="ko-KR" altLang="en-US" sz="1800" dirty="0" err="1" smtClean="0"/>
              <a:t>덴티폼에</a:t>
            </a:r>
            <a:r>
              <a:rPr lang="ko-KR" altLang="en-US" sz="1800" dirty="0" smtClean="0"/>
              <a:t> 직접 시연하는 형태로 함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교육을 하면서 진료 순서 조절</a:t>
            </a:r>
          </a:p>
          <a:p>
            <a:pPr>
              <a:buNone/>
            </a:pPr>
            <a:endParaRPr lang="ko-KR" altLang="en-US" sz="1800" dirty="0" smtClean="0"/>
          </a:p>
          <a:p>
            <a:pPr marL="704850" indent="-514350">
              <a:buNone/>
            </a:pPr>
            <a:endParaRPr lang="en-US" altLang="ko-KR" dirty="0" smtClean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Shape 13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ko-KR" altLang="en-US" dirty="0" smtClean="0"/>
              <a:t>치과</a:t>
            </a:r>
            <a:endParaRPr lang="en" sz="36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6" name="Shape 1316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altLang="ko-KR" sz="1800" dirty="0" smtClean="0"/>
          </a:p>
          <a:p>
            <a:pPr>
              <a:buNone/>
            </a:pP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3) </a:t>
            </a:r>
            <a:r>
              <a:rPr lang="ko-KR" altLang="en-US" sz="1800" dirty="0" smtClean="0"/>
              <a:t>스케일링</a:t>
            </a:r>
          </a:p>
          <a:p>
            <a:pPr>
              <a:buNone/>
            </a:pPr>
            <a:r>
              <a:rPr lang="en-US" altLang="ko-KR" sz="1800" dirty="0" smtClean="0"/>
              <a:t>- </a:t>
            </a:r>
            <a:r>
              <a:rPr lang="ko-KR" altLang="en-US" sz="1800" dirty="0" smtClean="0"/>
              <a:t>스케일링은 본과 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학년 학생들 위주로 함</a:t>
            </a:r>
            <a:r>
              <a:rPr lang="en-US" altLang="ko-KR" sz="1800" dirty="0" smtClean="0"/>
              <a:t>.</a:t>
            </a:r>
          </a:p>
          <a:p>
            <a:pPr>
              <a:buNone/>
            </a:pPr>
            <a:endParaRPr lang="ko-KR" altLang="en-US" sz="1800" dirty="0" smtClean="0"/>
          </a:p>
          <a:p>
            <a:pPr>
              <a:buNone/>
            </a:pPr>
            <a:r>
              <a:rPr lang="en-US" altLang="ko-KR" sz="1800" dirty="0" smtClean="0"/>
              <a:t>4) </a:t>
            </a:r>
            <a:r>
              <a:rPr lang="ko-KR" altLang="en-US" sz="1800" dirty="0" smtClean="0"/>
              <a:t>일반진료</a:t>
            </a:r>
          </a:p>
          <a:p>
            <a:pPr>
              <a:buFontTx/>
              <a:buChar char="-"/>
            </a:pPr>
            <a:r>
              <a:rPr lang="en-US" altLang="ko-KR" sz="1800" dirty="0" smtClean="0"/>
              <a:t>Portable x-ray</a:t>
            </a:r>
            <a:r>
              <a:rPr lang="ko-KR" altLang="en-US" sz="1800" dirty="0" smtClean="0"/>
              <a:t>가 있어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발치 및 </a:t>
            </a:r>
            <a:r>
              <a:rPr lang="ko-KR" altLang="en-US" sz="1800" dirty="0" err="1" smtClean="0"/>
              <a:t>근관치료에</a:t>
            </a:r>
            <a:r>
              <a:rPr lang="ko-KR" altLang="en-US" sz="1800" dirty="0" smtClean="0"/>
              <a:t> 사용할 예정</a:t>
            </a:r>
            <a:endParaRPr lang="en-US" altLang="ko-KR" sz="1800" dirty="0" smtClean="0"/>
          </a:p>
          <a:p>
            <a:pPr>
              <a:buFontTx/>
              <a:buChar char="-"/>
            </a:pPr>
            <a:r>
              <a:rPr lang="ko-KR" altLang="en-US" sz="1800" dirty="0" err="1" smtClean="0"/>
              <a:t>권마태</a:t>
            </a:r>
            <a:r>
              <a:rPr lang="ko-KR" altLang="en-US" sz="1800" dirty="0" smtClean="0"/>
              <a:t> 선생님께 </a:t>
            </a:r>
            <a:r>
              <a:rPr lang="ko-KR" altLang="en-US" sz="1800" dirty="0" err="1" smtClean="0"/>
              <a:t>수련받은</a:t>
            </a:r>
            <a:r>
              <a:rPr lang="ko-KR" altLang="en-US" sz="1800" dirty="0" smtClean="0"/>
              <a:t> 방글라데시 </a:t>
            </a:r>
            <a:r>
              <a:rPr lang="ko-KR" altLang="en-US" sz="1800" dirty="0" err="1" smtClean="0"/>
              <a:t>치과의사분도</a:t>
            </a:r>
            <a:r>
              <a:rPr lang="ko-KR" altLang="en-US" sz="1800" dirty="0" smtClean="0"/>
              <a:t> 함께 진료하심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간단한 발치나 레진 </a:t>
            </a:r>
            <a:r>
              <a:rPr lang="ko-KR" altLang="en-US" sz="1800" dirty="0" err="1" smtClean="0"/>
              <a:t>필링은</a:t>
            </a:r>
            <a:r>
              <a:rPr lang="ko-KR" altLang="en-US" sz="1800" dirty="0" smtClean="0"/>
              <a:t> 본과 </a:t>
            </a:r>
            <a:r>
              <a:rPr lang="en-US" altLang="ko-KR" sz="1800" dirty="0" smtClean="0"/>
              <a:t>4</a:t>
            </a:r>
            <a:r>
              <a:rPr lang="ko-KR" altLang="en-US" sz="1800" dirty="0" smtClean="0"/>
              <a:t>학년이 담당함</a:t>
            </a:r>
            <a:r>
              <a:rPr lang="en-US" altLang="ko-KR" sz="1800" dirty="0" smtClean="0"/>
              <a:t>.</a:t>
            </a:r>
            <a:endParaRPr lang="ko-KR" altLang="en-US" sz="1800" dirty="0" smtClean="0"/>
          </a:p>
          <a:p>
            <a:pPr marL="704850" indent="-514350">
              <a:buNone/>
            </a:pPr>
            <a:endParaRPr lang="en-US" altLang="ko-KR" dirty="0" smtClean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Shape 13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ko-KR" altLang="en-US" dirty="0" smtClean="0"/>
              <a:t>치과</a:t>
            </a:r>
            <a:endParaRPr lang="en" sz="36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6" name="Shape 1316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sz="1800" dirty="0" smtClean="0"/>
              <a:t>2. </a:t>
            </a:r>
            <a:r>
              <a:rPr lang="ko-KR" altLang="en-US" sz="1800" dirty="0" smtClean="0"/>
              <a:t>사전교육</a:t>
            </a:r>
            <a:endParaRPr lang="en-US" altLang="ko-KR" sz="1800" dirty="0" smtClean="0"/>
          </a:p>
          <a:p>
            <a:pPr>
              <a:buNone/>
            </a:pPr>
            <a:endParaRPr lang="ko-KR" altLang="en-US" sz="1800" dirty="0" smtClean="0"/>
          </a:p>
          <a:p>
            <a:pPr marL="533400" indent="-342900">
              <a:buAutoNum type="arabicParenR"/>
            </a:pPr>
            <a:r>
              <a:rPr lang="ko-KR" altLang="en-US" sz="1800" dirty="0" smtClean="0"/>
              <a:t>한국</a:t>
            </a:r>
            <a:endParaRPr lang="en-US" altLang="ko-KR" sz="1800" dirty="0" smtClean="0"/>
          </a:p>
          <a:p>
            <a:pPr marL="533400" indent="-342900">
              <a:buNone/>
            </a:pPr>
            <a:r>
              <a:rPr lang="en-US" altLang="ko-KR" sz="1800" dirty="0" smtClean="0"/>
              <a:t>-  </a:t>
            </a:r>
            <a:r>
              <a:rPr lang="ko-KR" altLang="en-US" sz="1800" dirty="0" smtClean="0"/>
              <a:t>함윤석 치과부장의 사전교육</a:t>
            </a:r>
          </a:p>
          <a:p>
            <a:pPr>
              <a:buNone/>
            </a:pPr>
            <a:r>
              <a:rPr lang="en-US" altLang="ko-KR" sz="1800" dirty="0" smtClean="0"/>
              <a:t>- </a:t>
            </a:r>
            <a:r>
              <a:rPr lang="ko-KR" altLang="en-US" sz="1800" dirty="0" smtClean="0"/>
              <a:t>기본적인 재료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기구의 이름과 사용법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무균 </a:t>
            </a:r>
            <a:r>
              <a:rPr lang="ko-KR" altLang="en-US" sz="1800" dirty="0" err="1" smtClean="0"/>
              <a:t>술식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어시스트 방법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스케일링 교육</a:t>
            </a:r>
            <a:endParaRPr lang="en-US" altLang="ko-KR" sz="1800" dirty="0" smtClean="0"/>
          </a:p>
          <a:p>
            <a:pPr>
              <a:buNone/>
            </a:pPr>
            <a:endParaRPr lang="ko-KR" altLang="en-US" sz="1800" dirty="0" smtClean="0"/>
          </a:p>
          <a:p>
            <a:pPr>
              <a:buNone/>
            </a:pPr>
            <a:r>
              <a:rPr lang="en-US" altLang="ko-KR" sz="1800" dirty="0" smtClean="0"/>
              <a:t>2) </a:t>
            </a:r>
            <a:r>
              <a:rPr lang="ko-KR" altLang="en-US" sz="1800" dirty="0" smtClean="0"/>
              <a:t>현지</a:t>
            </a:r>
          </a:p>
          <a:p>
            <a:pPr>
              <a:buNone/>
            </a:pPr>
            <a:r>
              <a:rPr lang="ko-KR" altLang="en-US" sz="1800" dirty="0" smtClean="0"/>
              <a:t>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진료 시작 전날에 치과에 파견되어 주로 기구 소독을 하게 될 학생들에게 기구 소독교육을 시행</a:t>
            </a:r>
          </a:p>
          <a:p>
            <a:pPr marL="704850" indent="-514350">
              <a:buNone/>
            </a:pPr>
            <a:endParaRPr lang="en-US" altLang="ko-KR" dirty="0" smtClean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Shape 13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ko-KR" altLang="en-US" dirty="0" smtClean="0"/>
              <a:t>치과</a:t>
            </a:r>
            <a:endParaRPr lang="en" sz="36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6" name="Shape 1316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5227006"/>
          </a:xfrm>
        </p:spPr>
        <p:txBody>
          <a:bodyPr/>
          <a:lstStyle/>
          <a:p>
            <a:pPr>
              <a:buNone/>
            </a:pPr>
            <a:r>
              <a:rPr lang="en-US" altLang="ko-KR" sz="1800" dirty="0" smtClean="0"/>
              <a:t>B. </a:t>
            </a:r>
            <a:r>
              <a:rPr lang="ko-KR" altLang="en-US" sz="1800" dirty="0" smtClean="0"/>
              <a:t>현재까지의 준비사항</a:t>
            </a:r>
          </a:p>
          <a:p>
            <a:pPr marL="533400" indent="-342900">
              <a:buAutoNum type="arabicPeriod"/>
            </a:pPr>
            <a:r>
              <a:rPr lang="ko-KR" altLang="en-US" sz="1800" dirty="0" smtClean="0"/>
              <a:t>인력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1) </a:t>
            </a:r>
            <a:r>
              <a:rPr lang="ko-KR" altLang="en-US" sz="1800" dirty="0" smtClean="0"/>
              <a:t>치과의사</a:t>
            </a:r>
          </a:p>
          <a:p>
            <a:pPr>
              <a:buNone/>
            </a:pPr>
            <a:r>
              <a:rPr lang="en-US" altLang="ko-KR" sz="1800" dirty="0" smtClean="0"/>
              <a:t> a. </a:t>
            </a:r>
            <a:r>
              <a:rPr lang="ko-KR" altLang="en-US" sz="1800" dirty="0" smtClean="0"/>
              <a:t>이주용 선생님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월</a:t>
            </a:r>
            <a:r>
              <a:rPr lang="en-US" altLang="ko-KR" sz="1800" dirty="0" smtClean="0"/>
              <a:t>~</a:t>
            </a:r>
            <a:r>
              <a:rPr lang="ko-KR" altLang="en-US" sz="1800" dirty="0" smtClean="0"/>
              <a:t>금 진료</a:t>
            </a:r>
            <a:r>
              <a:rPr lang="en-US" altLang="ko-KR" sz="1800" dirty="0" smtClean="0"/>
              <a:t>)</a:t>
            </a:r>
            <a:endParaRPr lang="ko-KR" altLang="en-US" sz="1800" dirty="0" smtClean="0"/>
          </a:p>
          <a:p>
            <a:pPr>
              <a:buNone/>
            </a:pPr>
            <a:r>
              <a:rPr lang="en-US" altLang="ko-KR" sz="1800" dirty="0" smtClean="0"/>
              <a:t> b. </a:t>
            </a:r>
            <a:r>
              <a:rPr lang="ko-KR" altLang="en-US" sz="1800" dirty="0" smtClean="0"/>
              <a:t>이소은 선생님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화</a:t>
            </a:r>
            <a:r>
              <a:rPr lang="en-US" altLang="ko-KR" sz="1800" dirty="0" smtClean="0"/>
              <a:t>~</a:t>
            </a:r>
            <a:r>
              <a:rPr lang="ko-KR" altLang="en-US" sz="1800" dirty="0" smtClean="0"/>
              <a:t>목</a:t>
            </a:r>
            <a:r>
              <a:rPr lang="en-US" altLang="ko-KR" sz="1800" dirty="0" smtClean="0"/>
              <a:t>)</a:t>
            </a:r>
          </a:p>
          <a:p>
            <a:pPr>
              <a:buNone/>
            </a:pPr>
            <a:r>
              <a:rPr lang="en-US" altLang="ko-KR" sz="1800" dirty="0" smtClean="0"/>
              <a:t> c. </a:t>
            </a:r>
            <a:r>
              <a:rPr lang="ko-KR" altLang="en-US" sz="1800" dirty="0" smtClean="0"/>
              <a:t>이종화 선생님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화</a:t>
            </a:r>
            <a:r>
              <a:rPr lang="en-US" altLang="ko-KR" sz="1800" dirty="0" smtClean="0"/>
              <a:t>~</a:t>
            </a:r>
            <a:r>
              <a:rPr lang="ko-KR" altLang="en-US" sz="1800" dirty="0" smtClean="0"/>
              <a:t>목</a:t>
            </a:r>
            <a:r>
              <a:rPr lang="en-US" altLang="ko-KR" sz="1800" dirty="0" smtClean="0"/>
              <a:t>)</a:t>
            </a:r>
          </a:p>
          <a:p>
            <a:pPr>
              <a:buNone/>
            </a:pPr>
            <a:r>
              <a:rPr lang="en-US" altLang="ko-KR" sz="1800" dirty="0" smtClean="0"/>
              <a:t> d. </a:t>
            </a:r>
            <a:r>
              <a:rPr lang="ko-KR" altLang="en-US" sz="1800" dirty="0" err="1" smtClean="0"/>
              <a:t>권마태</a:t>
            </a:r>
            <a:r>
              <a:rPr lang="ko-KR" altLang="en-US" sz="1800" dirty="0" smtClean="0"/>
              <a:t> 선생님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목</a:t>
            </a:r>
            <a:r>
              <a:rPr lang="en-US" altLang="ko-KR" sz="1800" dirty="0" smtClean="0"/>
              <a:t>~</a:t>
            </a:r>
            <a:r>
              <a:rPr lang="ko-KR" altLang="en-US" sz="1800" dirty="0" smtClean="0"/>
              <a:t>금</a:t>
            </a:r>
            <a:r>
              <a:rPr lang="en-US" altLang="ko-KR" sz="1800" dirty="0" smtClean="0"/>
              <a:t>)</a:t>
            </a:r>
          </a:p>
          <a:p>
            <a:pPr>
              <a:buNone/>
            </a:pPr>
            <a:r>
              <a:rPr lang="en-US" altLang="ko-KR" sz="1800" dirty="0" smtClean="0"/>
              <a:t> e. </a:t>
            </a:r>
            <a:r>
              <a:rPr lang="ko-KR" altLang="en-US" sz="1800" dirty="0" smtClean="0"/>
              <a:t>신경우 선생님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목</a:t>
            </a:r>
            <a:r>
              <a:rPr lang="en-US" altLang="ko-KR" sz="1800" dirty="0" smtClean="0"/>
              <a:t>~</a:t>
            </a:r>
            <a:r>
              <a:rPr lang="ko-KR" altLang="en-US" sz="1800" dirty="0" smtClean="0"/>
              <a:t>금</a:t>
            </a:r>
            <a:r>
              <a:rPr lang="en-US" altLang="ko-KR" sz="1800" dirty="0" smtClean="0"/>
              <a:t>)</a:t>
            </a:r>
            <a:endParaRPr lang="ko-KR" altLang="en-US" sz="1800" dirty="0" smtClean="0"/>
          </a:p>
          <a:p>
            <a:pPr>
              <a:buNone/>
            </a:pP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2) </a:t>
            </a:r>
            <a:r>
              <a:rPr lang="ko-KR" altLang="en-US" sz="1800" dirty="0" smtClean="0"/>
              <a:t>학생</a:t>
            </a:r>
          </a:p>
          <a:p>
            <a:pPr>
              <a:buNone/>
            </a:pPr>
            <a:r>
              <a:rPr lang="en-US" altLang="ko-KR" sz="1800" dirty="0" smtClean="0"/>
              <a:t> a. </a:t>
            </a:r>
            <a:r>
              <a:rPr lang="ko-KR" altLang="en-US" sz="1800" dirty="0" smtClean="0"/>
              <a:t>함윤석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본</a:t>
            </a:r>
            <a:r>
              <a:rPr lang="en-US" altLang="ko-KR" sz="1800" dirty="0" smtClean="0"/>
              <a:t>4)</a:t>
            </a:r>
            <a:endParaRPr lang="ko-KR" altLang="en-US" sz="1800" dirty="0" smtClean="0"/>
          </a:p>
          <a:p>
            <a:pPr>
              <a:buNone/>
            </a:pPr>
            <a:r>
              <a:rPr lang="en-US" altLang="ko-KR" sz="1800" dirty="0" smtClean="0"/>
              <a:t> b. </a:t>
            </a:r>
            <a:r>
              <a:rPr lang="ko-KR" altLang="en-US" sz="1800" dirty="0" smtClean="0"/>
              <a:t>김하은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본</a:t>
            </a:r>
            <a:r>
              <a:rPr lang="en-US" altLang="ko-KR" sz="1800" dirty="0" smtClean="0"/>
              <a:t>1)</a:t>
            </a:r>
            <a:endParaRPr lang="ko-KR" altLang="en-US" sz="1800" dirty="0" smtClean="0"/>
          </a:p>
          <a:p>
            <a:pPr>
              <a:buNone/>
            </a:pPr>
            <a:r>
              <a:rPr lang="en-US" altLang="ko-KR" sz="1800" dirty="0" smtClean="0"/>
              <a:t> c. </a:t>
            </a:r>
            <a:r>
              <a:rPr lang="ko-KR" altLang="en-US" sz="1800" dirty="0" smtClean="0"/>
              <a:t>안성훈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본</a:t>
            </a:r>
            <a:r>
              <a:rPr lang="en-US" altLang="ko-KR" sz="1800" dirty="0" smtClean="0"/>
              <a:t>1)</a:t>
            </a:r>
            <a:endParaRPr lang="ko-KR" altLang="en-US" sz="1800" dirty="0" smtClean="0"/>
          </a:p>
          <a:p>
            <a:pPr>
              <a:buNone/>
            </a:pPr>
            <a:r>
              <a:rPr lang="en-US" altLang="ko-KR" sz="1800" dirty="0" smtClean="0"/>
              <a:t> d.  </a:t>
            </a:r>
            <a:r>
              <a:rPr lang="ko-KR" altLang="en-US" sz="1800" dirty="0" smtClean="0"/>
              <a:t>권영은</a:t>
            </a:r>
            <a:r>
              <a:rPr lang="en-US" altLang="ko-KR" sz="1800" dirty="0" smtClean="0"/>
              <a:t>( </a:t>
            </a:r>
            <a:r>
              <a:rPr lang="ko-KR" altLang="en-US" sz="1800" dirty="0" smtClean="0"/>
              <a:t>예</a:t>
            </a:r>
            <a:r>
              <a:rPr lang="en-US" altLang="ko-KR" sz="1800" dirty="0" smtClean="0"/>
              <a:t>2)</a:t>
            </a:r>
            <a:endParaRPr lang="ko-KR" altLang="en-US" sz="1800" dirty="0" smtClean="0"/>
          </a:p>
          <a:p>
            <a:pPr>
              <a:buNone/>
            </a:pPr>
            <a:r>
              <a:rPr lang="en-US" altLang="ko-KR" sz="1800" dirty="0" smtClean="0"/>
              <a:t> </a:t>
            </a:r>
            <a:endParaRPr lang="en-US" altLang="ko-KR" dirty="0" smtClean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Shape 13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ko-KR" altLang="en-US" dirty="0" smtClean="0"/>
              <a:t>치과</a:t>
            </a:r>
            <a:endParaRPr lang="en" sz="36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6" name="Shape 1316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2. </a:t>
            </a:r>
            <a:r>
              <a:rPr lang="ko-KR" altLang="en-US" sz="1800" dirty="0" smtClean="0"/>
              <a:t>장비</a:t>
            </a:r>
            <a:endParaRPr lang="en-US" altLang="ko-KR" sz="1800" dirty="0" smtClean="0"/>
          </a:p>
          <a:p>
            <a:pPr>
              <a:buNone/>
            </a:pPr>
            <a:endParaRPr lang="ko-KR" altLang="en-US" sz="1800" dirty="0" smtClean="0"/>
          </a:p>
          <a:p>
            <a:pPr>
              <a:buNone/>
            </a:pPr>
            <a:r>
              <a:rPr lang="en-US" altLang="ko-KR" sz="1800" dirty="0" smtClean="0"/>
              <a:t>1) </a:t>
            </a:r>
            <a:r>
              <a:rPr lang="ko-KR" altLang="en-US" sz="1800" dirty="0" smtClean="0"/>
              <a:t>일반진료장비 </a:t>
            </a:r>
            <a:r>
              <a:rPr lang="en-US" altLang="ko-KR" sz="1800" dirty="0" smtClean="0"/>
              <a:t>– 3</a:t>
            </a:r>
            <a:r>
              <a:rPr lang="ko-KR" altLang="en-US" sz="1800" dirty="0" smtClean="0"/>
              <a:t>대 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최성의 선생님 </a:t>
            </a:r>
            <a:r>
              <a:rPr lang="en-US" altLang="ko-KR" sz="1800" dirty="0" smtClean="0"/>
              <a:t>1, </a:t>
            </a:r>
            <a:r>
              <a:rPr lang="ko-KR" altLang="en-US" sz="1800" dirty="0" smtClean="0"/>
              <a:t>윤민식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선생님 </a:t>
            </a:r>
            <a:r>
              <a:rPr lang="en-US" altLang="ko-KR" sz="1800" dirty="0" smtClean="0"/>
              <a:t>1, </a:t>
            </a:r>
            <a:r>
              <a:rPr lang="ko-KR" altLang="en-US" sz="1800" dirty="0" err="1" smtClean="0"/>
              <a:t>박삼열</a:t>
            </a:r>
            <a:r>
              <a:rPr lang="ko-KR" altLang="en-US" sz="1800" dirty="0" smtClean="0"/>
              <a:t> 선생님 </a:t>
            </a:r>
            <a:r>
              <a:rPr lang="en-US" altLang="ko-KR" sz="1800" dirty="0" smtClean="0"/>
              <a:t>1)</a:t>
            </a:r>
          </a:p>
          <a:p>
            <a:pPr>
              <a:buNone/>
            </a:pPr>
            <a:endParaRPr lang="ko-KR" altLang="en-US" sz="1800" dirty="0" smtClean="0"/>
          </a:p>
          <a:p>
            <a:pPr>
              <a:buNone/>
            </a:pPr>
            <a:r>
              <a:rPr lang="en-US" altLang="ko-KR" sz="1800" dirty="0" smtClean="0"/>
              <a:t>2) </a:t>
            </a:r>
            <a:r>
              <a:rPr lang="ko-KR" altLang="en-US" sz="1800" dirty="0" err="1" smtClean="0"/>
              <a:t>스케일러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– 3</a:t>
            </a:r>
            <a:r>
              <a:rPr lang="ko-KR" altLang="en-US" sz="1800" dirty="0" smtClean="0"/>
              <a:t>대 </a:t>
            </a:r>
            <a:r>
              <a:rPr lang="en-US" altLang="ko-KR" sz="1800" dirty="0" smtClean="0"/>
              <a:t>(SMA </a:t>
            </a:r>
            <a:r>
              <a:rPr lang="ko-KR" altLang="en-US" sz="1800" dirty="0" smtClean="0"/>
              <a:t>자체보유 </a:t>
            </a:r>
            <a:r>
              <a:rPr lang="en-US" altLang="ko-KR" sz="1800" dirty="0" smtClean="0"/>
              <a:t>1, </a:t>
            </a:r>
            <a:r>
              <a:rPr lang="ko-KR" altLang="en-US" sz="1800" dirty="0" smtClean="0"/>
              <a:t>윤민식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선생님 </a:t>
            </a:r>
            <a:r>
              <a:rPr lang="en-US" altLang="ko-KR" sz="1800" dirty="0" smtClean="0"/>
              <a:t>1, </a:t>
            </a:r>
            <a:r>
              <a:rPr lang="ko-KR" altLang="en-US" sz="1800" dirty="0" err="1" smtClean="0"/>
              <a:t>박삼열</a:t>
            </a:r>
            <a:r>
              <a:rPr lang="ko-KR" altLang="en-US" sz="1800" dirty="0" smtClean="0"/>
              <a:t> 선생님 </a:t>
            </a:r>
            <a:r>
              <a:rPr lang="en-US" altLang="ko-KR" sz="1800" dirty="0" smtClean="0"/>
              <a:t>1)</a:t>
            </a:r>
          </a:p>
          <a:p>
            <a:pPr>
              <a:buNone/>
            </a:pPr>
            <a:endParaRPr lang="ko-KR" altLang="en-US" sz="1800" dirty="0" smtClean="0"/>
          </a:p>
          <a:p>
            <a:pPr>
              <a:buNone/>
            </a:pPr>
            <a:r>
              <a:rPr lang="en-US" altLang="ko-KR" sz="1800" dirty="0" smtClean="0"/>
              <a:t>3) portable x-ray – 1</a:t>
            </a:r>
            <a:r>
              <a:rPr lang="ko-KR" altLang="en-US" sz="1800" dirty="0" smtClean="0"/>
              <a:t>대 </a:t>
            </a:r>
            <a:r>
              <a:rPr lang="en-US" altLang="ko-KR" sz="1800" dirty="0" smtClean="0"/>
              <a:t>(</a:t>
            </a:r>
            <a:r>
              <a:rPr lang="ko-KR" altLang="en-US" sz="1800" dirty="0" err="1" smtClean="0"/>
              <a:t>권마태</a:t>
            </a:r>
            <a:r>
              <a:rPr lang="ko-KR" altLang="en-US" sz="1800" dirty="0" smtClean="0"/>
              <a:t> 선생님</a:t>
            </a:r>
            <a:r>
              <a:rPr lang="en-US" altLang="ko-KR" sz="1800" dirty="0" smtClean="0"/>
              <a:t>)</a:t>
            </a:r>
          </a:p>
          <a:p>
            <a:pPr>
              <a:buNone/>
            </a:pP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3. </a:t>
            </a:r>
            <a:r>
              <a:rPr lang="ko-KR" altLang="en-US" sz="1800" dirty="0" smtClean="0"/>
              <a:t>기구 </a:t>
            </a:r>
          </a:p>
          <a:p>
            <a:pPr marL="704850" indent="-514350">
              <a:buNone/>
            </a:pPr>
            <a:endParaRPr lang="en-US" altLang="ko-KR" dirty="0" smtClean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Shape 13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ko-KR" altLang="en-US" dirty="0" smtClean="0"/>
              <a:t>숙소</a:t>
            </a:r>
            <a:endParaRPr lang="en" sz="36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6" name="Shape 1316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04850" indent="-514350">
              <a:buNone/>
            </a:pPr>
            <a:endParaRPr lang="en-US" altLang="ko-KR" dirty="0" smtClean="0"/>
          </a:p>
          <a:p>
            <a:pPr marL="704850" indent="-514350">
              <a:buNone/>
            </a:pPr>
            <a:endParaRPr lang="en-US" altLang="ko-KR" sz="1800" dirty="0" smtClean="0"/>
          </a:p>
          <a:p>
            <a:pPr marL="704850" indent="-514350">
              <a:buNone/>
            </a:pPr>
            <a:endParaRPr lang="en-US" altLang="ko-KR" sz="1800" dirty="0" smtClean="0"/>
          </a:p>
          <a:p>
            <a:pPr marL="704850" indent="-514350">
              <a:buNone/>
            </a:pPr>
            <a:r>
              <a:rPr lang="en-US" altLang="ko-KR" sz="1800" dirty="0" smtClean="0"/>
              <a:t>- </a:t>
            </a:r>
            <a:r>
              <a:rPr lang="ko-KR" altLang="en-US" sz="1800" dirty="0" smtClean="0"/>
              <a:t>선생님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목사님 사택 등 대학 내로 마련해 주심</a:t>
            </a:r>
            <a:endParaRPr lang="en-US" altLang="ko-KR" sz="1800" dirty="0" smtClean="0"/>
          </a:p>
          <a:p>
            <a:pPr marL="704850" indent="-514350">
              <a:buNone/>
            </a:pPr>
            <a:endParaRPr lang="en-US" altLang="ko-KR" sz="1800" dirty="0" smtClean="0"/>
          </a:p>
          <a:p>
            <a:pPr marL="704850" indent="-514350">
              <a:buNone/>
            </a:pPr>
            <a:endParaRPr lang="en-US" altLang="ko-KR" sz="1800" dirty="0" smtClean="0"/>
          </a:p>
          <a:p>
            <a:pPr marL="704850" indent="-514350">
              <a:buNone/>
            </a:pPr>
            <a:endParaRPr lang="en-US" altLang="ko-KR" sz="1800" dirty="0" smtClean="0"/>
          </a:p>
          <a:p>
            <a:pPr marL="704850" indent="-514350">
              <a:buFontTx/>
              <a:buChar char="-"/>
            </a:pPr>
            <a:r>
              <a:rPr lang="ko-KR" altLang="en-US" sz="1800" dirty="0" smtClean="0"/>
              <a:t>학생 </a:t>
            </a:r>
            <a:r>
              <a:rPr lang="en-US" altLang="ko-KR" sz="1800" dirty="0" smtClean="0"/>
              <a:t>: </a:t>
            </a:r>
            <a:r>
              <a:rPr lang="ko-KR" altLang="en-US" sz="1800" dirty="0" err="1" smtClean="0"/>
              <a:t>게스트룸</a:t>
            </a:r>
            <a:r>
              <a:rPr lang="ko-KR" altLang="en-US" sz="1800" dirty="0" smtClean="0"/>
              <a:t> </a:t>
            </a:r>
            <a:endParaRPr lang="en-US" altLang="ko-KR" sz="1800" dirty="0" smtClean="0"/>
          </a:p>
          <a:p>
            <a:pPr marL="704850" indent="-514350">
              <a:buFontTx/>
              <a:buChar char="-"/>
            </a:pPr>
            <a:r>
              <a:rPr lang="ko-KR" altLang="en-US" sz="1800" dirty="0" smtClean="0"/>
              <a:t>담요 등은 꼭 챙겨오지는 않아도 됨</a:t>
            </a:r>
            <a:endParaRPr lang="en-US" altLang="ko-KR" sz="1800" dirty="0" smtClean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" name="Shape 15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36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 </a:t>
            </a:r>
            <a:r>
              <a:rPr lang="ko-KR" altLang="en-US" dirty="0" smtClean="0"/>
              <a:t>남은 기간 동안의 준비</a:t>
            </a:r>
            <a:endParaRPr lang="en" sz="36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8" name="Shape 15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ko-KR" altLang="en-US" sz="30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en-US" altLang="ko-KR" sz="3000" b="1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ko-KR" altLang="en-US" sz="30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ko-KR" altLang="en-US" sz="18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현재까지 </a:t>
            </a:r>
            <a:r>
              <a:rPr lang="ko-KR" altLang="en-US" sz="1800" b="1" dirty="0" smtClean="0"/>
              <a:t>준비된 상황</a:t>
            </a:r>
            <a:endParaRPr lang="en-US" altLang="ko-KR" sz="1800" b="1" dirty="0" smtClean="0"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lang="en-US" altLang="ko-KR" sz="1800" dirty="0" smtClean="0"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altLang="ko-KR" sz="1800" dirty="0" smtClean="0"/>
              <a:t>-  </a:t>
            </a:r>
            <a:r>
              <a:rPr lang="ko-KR" altLang="en-US" sz="1800" dirty="0" smtClean="0"/>
              <a:t>봉사지 방글라데시로 결정</a:t>
            </a:r>
            <a:endParaRPr lang="en-US" altLang="ko-KR" sz="1800" dirty="0" smtClean="0"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None/>
            </a:pPr>
            <a:r>
              <a:rPr lang="en-US" altLang="ko-KR" sz="1800" dirty="0" smtClean="0"/>
              <a:t>-  </a:t>
            </a:r>
            <a:r>
              <a:rPr lang="ko-KR" altLang="en-US" sz="1800" dirty="0" smtClean="0"/>
              <a:t>봉사대원 및 선생님 확정</a:t>
            </a:r>
            <a:endParaRPr lang="en-US" altLang="ko-KR" sz="1800" dirty="0" smtClean="0"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None/>
            </a:pPr>
            <a:r>
              <a:rPr lang="en-US" altLang="ko-KR" sz="1800" dirty="0" smtClean="0"/>
              <a:t>-  </a:t>
            </a:r>
            <a:r>
              <a:rPr lang="ko-KR" altLang="en-US" sz="1800" dirty="0" smtClean="0"/>
              <a:t>항공권 완료</a:t>
            </a:r>
            <a:endParaRPr lang="en-US" altLang="ko-KR" sz="1800" dirty="0" smtClean="0"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None/>
            </a:pPr>
            <a:r>
              <a:rPr lang="en-US" altLang="ko-KR" sz="1800" dirty="0" smtClean="0"/>
              <a:t>-  </a:t>
            </a:r>
            <a:r>
              <a:rPr lang="ko-KR" altLang="en-US" sz="1800" dirty="0" smtClean="0"/>
              <a:t>비자 </a:t>
            </a:r>
            <a:r>
              <a:rPr lang="ko-KR" altLang="en-US" sz="1800" dirty="0" err="1" smtClean="0"/>
              <a:t>진행중</a:t>
            </a:r>
            <a:endParaRPr lang="en-US" altLang="ko-KR" sz="1800" dirty="0" smtClean="0"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None/>
            </a:pPr>
            <a:r>
              <a:rPr 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 </a:t>
            </a:r>
            <a:r>
              <a:rPr lang="ko-KR" alt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약품 </a:t>
            </a:r>
            <a:r>
              <a:rPr lang="ko-KR" altLang="en-US" sz="1800" b="0" i="0" u="none" strike="noStrike" cap="none" baseline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스폰</a:t>
            </a:r>
            <a:r>
              <a:rPr lang="ko-KR" alt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일부 진행 완료</a:t>
            </a:r>
            <a:endParaRPr lang="en" sz="180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Tx/>
              <a:buChar char="-"/>
            </a:pPr>
            <a:r>
              <a:rPr lang="en-US" altLang="ko-KR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 </a:t>
            </a:r>
            <a:r>
              <a:rPr lang="ko-KR" alt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봉사대 </a:t>
            </a:r>
            <a:r>
              <a:rPr lang="ko-KR" altLang="en-US" sz="1800" b="0" i="0" u="none" strike="noStrike" cap="none" baseline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스폰</a:t>
            </a:r>
            <a:r>
              <a:rPr lang="ko-KR" alt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ko-KR" altLang="en-US" sz="1800" b="0" i="0" u="none" strike="noStrike" cap="none" baseline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진행중</a:t>
            </a:r>
            <a:endParaRPr lang="en-US" altLang="ko-KR" sz="180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Tx/>
              <a:buChar char="-"/>
            </a:pPr>
            <a:r>
              <a:rPr lang="en-US" altLang="ko-KR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ko-KR" alt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약품 및 치과기기 리스트  보내고  세관통과 기다리는 중</a:t>
            </a:r>
            <a:endParaRPr lang="en-US" altLang="ko-KR" sz="180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Tx/>
              <a:buChar char="-"/>
            </a:pPr>
            <a:r>
              <a:rPr lang="en-US" altLang="ko-KR" sz="1800" dirty="0" smtClean="0"/>
              <a:t> </a:t>
            </a:r>
            <a:endParaRPr lang="en-US" altLang="ko-KR" sz="180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0" name="Shape 1550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" name="Shape 15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36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 </a:t>
            </a:r>
            <a:r>
              <a:rPr lang="ko-KR" altLang="en-US" dirty="0" smtClean="0"/>
              <a:t>남은 기간 동안의 준비</a:t>
            </a:r>
            <a:endParaRPr lang="en" sz="36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8" name="Shape 15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8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ko-KR" altLang="en-US" sz="18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앞으로의 </a:t>
            </a:r>
            <a:r>
              <a:rPr lang="ko-KR" altLang="en-US" sz="1800" b="1" dirty="0" smtClean="0"/>
              <a:t>준비</a:t>
            </a:r>
            <a:endParaRPr lang="en-US" altLang="ko-KR" sz="1800" b="1" dirty="0" smtClean="0"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lang="en" sz="1800" b="1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- 7/26</a:t>
            </a:r>
            <a:r>
              <a:rPr lang="ko-KR" alt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일 공항으로 이동할 교통수단 마련</a:t>
            </a:r>
            <a:endParaRPr lang="en-US" altLang="ko-KR" sz="180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altLang="ko-KR" sz="1800" dirty="0" smtClean="0"/>
              <a:t> - </a:t>
            </a:r>
            <a:r>
              <a:rPr lang="ko-KR" altLang="en-US" sz="1800" dirty="0" smtClean="0"/>
              <a:t>방콕에서 </a:t>
            </a:r>
            <a:r>
              <a:rPr lang="en-US" altLang="ko-KR" sz="1800" dirty="0" smtClean="0"/>
              <a:t>9</a:t>
            </a:r>
            <a:r>
              <a:rPr lang="ko-KR" altLang="en-US" sz="1800" dirty="0" smtClean="0"/>
              <a:t>시간 대기 시 문제</a:t>
            </a:r>
            <a:endParaRPr lang="en-US" altLang="ko-KR" sz="180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dirty="0" smtClean="0"/>
              <a:t> - </a:t>
            </a:r>
            <a:r>
              <a:rPr lang="ko-KR" altLang="en-US" sz="1800" dirty="0" smtClean="0"/>
              <a:t>현수막</a:t>
            </a:r>
            <a:endParaRPr lang="en-US" altLang="ko-KR" sz="1800" dirty="0" smtClean="0"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ko-KR" alt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봉사대 소책자</a:t>
            </a:r>
            <a:endParaRPr lang="en-US" altLang="ko-KR" sz="180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altLang="ko-KR" sz="1800" dirty="0" smtClean="0"/>
              <a:t> - </a:t>
            </a:r>
            <a:r>
              <a:rPr lang="ko-KR" altLang="en-US" sz="1800" dirty="0" smtClean="0"/>
              <a:t>단체 티셔츠 주문</a:t>
            </a:r>
            <a:endParaRPr lang="en-US" altLang="ko-KR" sz="180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dirty="0" smtClean="0"/>
              <a:t> - </a:t>
            </a:r>
            <a:r>
              <a:rPr lang="ko-KR" altLang="en-US" sz="1800" dirty="0" smtClean="0"/>
              <a:t>의과 부족 물품 구입 및 </a:t>
            </a:r>
            <a:r>
              <a:rPr lang="ko-KR" altLang="en-US" sz="1800" dirty="0" err="1" smtClean="0"/>
              <a:t>스폰</a:t>
            </a:r>
            <a:r>
              <a:rPr lang="ko-KR" altLang="en-US" sz="1800" dirty="0" smtClean="0"/>
              <a:t> 후 물품 정리</a:t>
            </a:r>
            <a:endParaRPr lang="en-US" altLang="ko-KR" sz="1800" dirty="0" smtClean="0"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ko-KR" alt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치과 부족 물품</a:t>
            </a:r>
            <a:r>
              <a:rPr lang="en-US" altLang="ko-KR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US" altLang="ko-KR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ko-KR" altLang="en-US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재료</a:t>
            </a:r>
            <a:r>
              <a:rPr lang="en-US" altLang="ko-KR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ko-KR" altLang="en-US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기구 구입 및 </a:t>
            </a:r>
            <a:r>
              <a:rPr lang="ko-KR" altLang="en-US" sz="18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스폰</a:t>
            </a:r>
            <a:r>
              <a:rPr lang="ko-KR" altLang="en-US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후 물품 정리</a:t>
            </a:r>
            <a:endParaRPr lang="en-US" altLang="ko-KR" sz="18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baseline="0" dirty="0" smtClean="0"/>
              <a:t> - </a:t>
            </a:r>
            <a:r>
              <a:rPr lang="ko-KR" altLang="en-US" sz="1800" baseline="0" dirty="0" smtClean="0"/>
              <a:t>약품 </a:t>
            </a:r>
            <a:r>
              <a:rPr lang="ko-KR" altLang="en-US" sz="1800" baseline="0" dirty="0" err="1" smtClean="0"/>
              <a:t>스폰</a:t>
            </a:r>
            <a:r>
              <a:rPr lang="ko-KR" altLang="en-US" sz="1800" baseline="0" dirty="0" smtClean="0"/>
              <a:t> 마무리</a:t>
            </a:r>
            <a:r>
              <a:rPr lang="en-US" altLang="ko-KR" sz="1800" baseline="0" dirty="0" smtClean="0"/>
              <a:t>/ </a:t>
            </a:r>
            <a:r>
              <a:rPr lang="ko-KR" altLang="en-US" sz="1800" baseline="0" dirty="0" smtClean="0"/>
              <a:t>약품 정리</a:t>
            </a:r>
            <a:endParaRPr lang="en-US" altLang="ko-KR" sz="1800" baseline="0" dirty="0" smtClean="0"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ko-KR" altLang="en-US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필요한 봉사대 및 </a:t>
            </a:r>
            <a:r>
              <a:rPr lang="ko-KR" altLang="en-US" sz="18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비전트립</a:t>
            </a:r>
            <a:r>
              <a:rPr lang="ko-KR" altLang="en-US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비용 은행에서 환전 </a:t>
            </a:r>
            <a:r>
              <a:rPr lang="en-US" altLang="ko-KR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ko-KR" altLang="en-US" sz="1800" dirty="0" smtClean="0"/>
              <a:t>달러로 환전</a:t>
            </a:r>
            <a:r>
              <a:rPr lang="en-US" altLang="ko-KR" sz="1800" dirty="0" smtClean="0"/>
              <a:t>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altLang="ko-KR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</a:t>
            </a:r>
            <a:r>
              <a:rPr lang="en-US" altLang="ko-KR" sz="1800" b="0" i="0" u="none" strike="noStrike" cap="none" dirty="0" smtClean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ko-KR" altLang="en-US" sz="1800" b="0" i="0" u="none" strike="noStrike" cap="none" dirty="0" smtClean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한국에서는 방글라데시 화폐로 직접 환전이 안됨</a:t>
            </a:r>
            <a:r>
              <a:rPr lang="en-US" altLang="ko-KR" sz="1800" b="0" i="0" u="none" strike="noStrike" cap="none" dirty="0" smtClean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( </a:t>
            </a:r>
            <a:r>
              <a:rPr lang="ko-KR" altLang="en-US" sz="1800" b="0" i="0" u="none" strike="noStrike" cap="none" dirty="0" smtClean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외환은행본점도 안돼요</a:t>
            </a:r>
            <a:r>
              <a:rPr lang="en-US" altLang="ko-KR" sz="1800" b="0" i="0" u="none" strike="noStrike" cap="none" dirty="0" smtClean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baseline="0" dirty="0" smtClean="0"/>
              <a:t> - </a:t>
            </a:r>
            <a:r>
              <a:rPr lang="en-US" sz="1800" dirty="0" smtClean="0"/>
              <a:t>7/26 </a:t>
            </a:r>
            <a:r>
              <a:rPr lang="ko-KR" altLang="en-US" sz="1800" dirty="0" smtClean="0"/>
              <a:t>토 봉사대 출발 </a:t>
            </a:r>
            <a:r>
              <a:rPr lang="ko-KR" altLang="en-US" sz="1800" dirty="0" err="1" smtClean="0"/>
              <a:t>하루전</a:t>
            </a:r>
            <a:r>
              <a:rPr lang="ko-KR" altLang="en-US" sz="1800" dirty="0" smtClean="0"/>
              <a:t> 봉사대원 다같이 개인 짐 챙겨서 회기에 모여서 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박 </a:t>
            </a:r>
            <a:r>
              <a:rPr lang="en-US" altLang="ko-KR" sz="1800" dirty="0" smtClean="0"/>
              <a:t>2</a:t>
            </a:r>
            <a:r>
              <a:rPr lang="ko-KR" altLang="en-US" sz="1800" dirty="0" smtClean="0"/>
              <a:t>일로 봉사대 물품 정리 및 봉사대 준비 마무리할 계획</a:t>
            </a:r>
            <a:endParaRPr lang="en-US" altLang="ko-KR" sz="1800" dirty="0" smtClean="0"/>
          </a:p>
        </p:txBody>
      </p:sp>
      <p:sp>
        <p:nvSpPr>
          <p:cNvPr id="1550" name="Shape 1550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Shape 11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36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개요</a:t>
            </a:r>
          </a:p>
        </p:txBody>
      </p:sp>
      <p:sp>
        <p:nvSpPr>
          <p:cNvPr id="1127" name="Shape 1127"/>
          <p:cNvSpPr txBox="1">
            <a:spLocks noGrp="1"/>
          </p:cNvSpPr>
          <p:nvPr>
            <p:ph type="body" idx="1"/>
          </p:nvPr>
        </p:nvSpPr>
        <p:spPr>
          <a:xfrm>
            <a:off x="533400" y="1497367"/>
            <a:ext cx="8229600" cy="438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 altLang="ko-KR" sz="30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ko-KR" altLang="en-US" sz="3000" b="1" i="0" u="none" strike="noStrike" cap="none" baseline="0" dirty="0" smtClean="0">
                <a:solidFill>
                  <a:schemeClr val="dk1"/>
                </a:solidFill>
                <a:latin typeface="+mn-ea"/>
                <a:ea typeface="+mn-ea"/>
                <a:cs typeface="Arial"/>
                <a:sym typeface="Arial"/>
              </a:rPr>
              <a:t>봉사지 선정</a:t>
            </a:r>
            <a:endParaRPr lang="en-US" altLang="ko-KR" sz="3000" b="0" i="0" u="none" strike="noStrike" cap="none" baseline="0" dirty="0" smtClean="0">
              <a:solidFill>
                <a:schemeClr val="dk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 altLang="ko-KR" sz="2400" dirty="0" smtClean="0">
                <a:latin typeface="+mn-ea"/>
                <a:ea typeface="+mn-ea"/>
              </a:rPr>
              <a:t>-  2014</a:t>
            </a:r>
            <a:r>
              <a:rPr lang="ko-KR" altLang="en-US" sz="2400" dirty="0" smtClean="0">
                <a:latin typeface="+mn-ea"/>
                <a:ea typeface="+mn-ea"/>
              </a:rPr>
              <a:t>년 </a:t>
            </a:r>
            <a:r>
              <a:rPr lang="en-US" altLang="ko-KR" sz="2400" dirty="0" smtClean="0">
                <a:latin typeface="+mn-ea"/>
                <a:ea typeface="+mn-ea"/>
              </a:rPr>
              <a:t>2</a:t>
            </a:r>
            <a:r>
              <a:rPr lang="ko-KR" altLang="en-US" sz="2400" dirty="0" smtClean="0">
                <a:latin typeface="+mn-ea"/>
                <a:ea typeface="+mn-ea"/>
              </a:rPr>
              <a:t>월 </a:t>
            </a:r>
            <a:r>
              <a:rPr lang="en-US" altLang="ko-KR" sz="2400" dirty="0" smtClean="0">
                <a:latin typeface="+mn-ea"/>
                <a:ea typeface="+mn-ea"/>
              </a:rPr>
              <a:t>2</a:t>
            </a:r>
            <a:r>
              <a:rPr lang="ko-KR" altLang="en-US" sz="2400" dirty="0" smtClean="0">
                <a:latin typeface="+mn-ea"/>
                <a:ea typeface="+mn-ea"/>
              </a:rPr>
              <a:t>일 회장단 인수인계 </a:t>
            </a:r>
            <a:r>
              <a:rPr lang="en-US" altLang="ko-KR" sz="2400" dirty="0" smtClean="0">
                <a:latin typeface="+mn-ea"/>
                <a:ea typeface="+mn-ea"/>
              </a:rPr>
              <a:t>( </a:t>
            </a:r>
            <a:r>
              <a:rPr lang="ko-KR" altLang="en-US" sz="2400" dirty="0" err="1" smtClean="0">
                <a:latin typeface="+mn-ea"/>
                <a:ea typeface="+mn-ea"/>
              </a:rPr>
              <a:t>오남</a:t>
            </a:r>
            <a:r>
              <a:rPr lang="ko-KR" altLang="en-US" sz="2400" dirty="0" smtClean="0">
                <a:latin typeface="+mn-ea"/>
                <a:ea typeface="+mn-ea"/>
              </a:rPr>
              <a:t> </a:t>
            </a:r>
            <a:r>
              <a:rPr lang="ko-KR" altLang="en-US" sz="2400" dirty="0" err="1" smtClean="0">
                <a:latin typeface="+mn-ea"/>
                <a:ea typeface="+mn-ea"/>
              </a:rPr>
              <a:t>강내과</a:t>
            </a:r>
            <a:r>
              <a:rPr lang="en-US" altLang="ko-KR" sz="2400" dirty="0" smtClean="0">
                <a:latin typeface="+mn-ea"/>
                <a:ea typeface="+mn-ea"/>
              </a:rPr>
              <a:t>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Tx/>
              <a:buChar char="-"/>
            </a:pPr>
            <a:endParaRPr lang="en-US" altLang="ko-KR" sz="2400" dirty="0" smtClean="0">
              <a:latin typeface="+mn-ea"/>
              <a:ea typeface="+mn-ea"/>
            </a:endParaRPr>
          </a:p>
          <a:p>
            <a:pPr indent="-342900">
              <a:buSzPct val="25000"/>
              <a:buNone/>
            </a:pPr>
            <a:r>
              <a:rPr lang="en-US" altLang="ko-KR" sz="2400" dirty="0" smtClean="0">
                <a:latin typeface="+mn-ea"/>
                <a:ea typeface="+mn-ea"/>
              </a:rPr>
              <a:t>-  2014</a:t>
            </a:r>
            <a:r>
              <a:rPr lang="ko-KR" altLang="en-US" sz="2400" dirty="0" smtClean="0">
                <a:latin typeface="+mn-ea"/>
                <a:ea typeface="+mn-ea"/>
              </a:rPr>
              <a:t>년  </a:t>
            </a:r>
            <a:r>
              <a:rPr lang="en-US" altLang="ko-KR" sz="2400" dirty="0" smtClean="0">
                <a:latin typeface="+mn-ea"/>
                <a:ea typeface="+mn-ea"/>
              </a:rPr>
              <a:t>2</a:t>
            </a:r>
            <a:r>
              <a:rPr lang="ko-KR" altLang="en-US" sz="2400" dirty="0" smtClean="0">
                <a:latin typeface="+mn-ea"/>
                <a:ea typeface="+mn-ea"/>
              </a:rPr>
              <a:t>월 </a:t>
            </a:r>
            <a:r>
              <a:rPr lang="en-US" altLang="ko-KR" sz="2400" dirty="0" smtClean="0">
                <a:latin typeface="+mn-ea"/>
                <a:ea typeface="+mn-ea"/>
              </a:rPr>
              <a:t>25</a:t>
            </a:r>
            <a:r>
              <a:rPr lang="ko-KR" altLang="en-US" sz="2400" dirty="0" smtClean="0">
                <a:latin typeface="+mn-ea"/>
                <a:ea typeface="+mn-ea"/>
              </a:rPr>
              <a:t>일 보건복지부를 통한 방글라데시 </a:t>
            </a:r>
            <a:endParaRPr lang="en-US" altLang="ko-KR" sz="2400" dirty="0" smtClean="0">
              <a:latin typeface="+mn-ea"/>
              <a:ea typeface="+mn-ea"/>
            </a:endParaRPr>
          </a:p>
          <a:p>
            <a:pPr indent="-342900">
              <a:buSzPct val="25000"/>
              <a:buFontTx/>
              <a:buChar char="-"/>
            </a:pPr>
            <a:r>
              <a:rPr lang="ko-KR" altLang="en-US" sz="2400" dirty="0" err="1" smtClean="0">
                <a:latin typeface="+mn-ea"/>
                <a:ea typeface="+mn-ea"/>
              </a:rPr>
              <a:t>삼육대학</a:t>
            </a:r>
            <a:r>
              <a:rPr lang="en-US" altLang="ko-KR" sz="2400" dirty="0" smtClean="0">
                <a:latin typeface="+mn-ea"/>
                <a:ea typeface="+mn-ea"/>
              </a:rPr>
              <a:t>(</a:t>
            </a:r>
            <a:r>
              <a:rPr lang="ko-KR" altLang="en-US" sz="2400" dirty="0" smtClean="0">
                <a:latin typeface="+mn-ea"/>
                <a:ea typeface="+mn-ea"/>
              </a:rPr>
              <a:t>양종호 목사님</a:t>
            </a:r>
            <a:r>
              <a:rPr lang="en-US" altLang="ko-KR" sz="2400" dirty="0" smtClean="0">
                <a:latin typeface="+mn-ea"/>
                <a:ea typeface="+mn-ea"/>
              </a:rPr>
              <a:t>)</a:t>
            </a:r>
            <a:r>
              <a:rPr lang="ko-KR" altLang="en-US" sz="2400" dirty="0" smtClean="0">
                <a:latin typeface="+mn-ea"/>
                <a:ea typeface="+mn-ea"/>
              </a:rPr>
              <a:t>에서의 봉사 요청</a:t>
            </a:r>
            <a:endParaRPr lang="en-US" altLang="ko-KR" sz="2400" dirty="0" smtClean="0">
              <a:latin typeface="+mn-ea"/>
              <a:ea typeface="+mn-ea"/>
            </a:endParaRPr>
          </a:p>
          <a:p>
            <a:pPr indent="-342900">
              <a:buSzPct val="25000"/>
              <a:buFontTx/>
              <a:buChar char="-"/>
            </a:pPr>
            <a:endParaRPr lang="en-US" altLang="ko-KR" sz="2400" dirty="0" smtClean="0">
              <a:latin typeface="+mn-ea"/>
              <a:ea typeface="+mn-e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 altLang="ko-KR" sz="2400" b="0" i="0" u="none" strike="noStrike" cap="none" baseline="0" dirty="0" smtClean="0">
                <a:solidFill>
                  <a:schemeClr val="dk1"/>
                </a:solidFill>
                <a:latin typeface="+mn-ea"/>
                <a:ea typeface="+mn-ea"/>
                <a:cs typeface="Arial"/>
                <a:sym typeface="Arial"/>
              </a:rPr>
              <a:t>-  2014</a:t>
            </a:r>
            <a:r>
              <a:rPr lang="ko-KR" altLang="en-US" sz="2400" b="0" i="0" u="none" strike="noStrike" cap="none" baseline="0" dirty="0" smtClean="0">
                <a:solidFill>
                  <a:schemeClr val="dk1"/>
                </a:solidFill>
                <a:latin typeface="+mn-ea"/>
                <a:ea typeface="+mn-ea"/>
                <a:cs typeface="Arial"/>
                <a:sym typeface="Arial"/>
              </a:rPr>
              <a:t>년 </a:t>
            </a:r>
            <a:r>
              <a:rPr lang="en-US" altLang="ko-KR" sz="2400" b="0" i="0" u="none" strike="noStrike" cap="none" baseline="0" dirty="0" smtClean="0">
                <a:solidFill>
                  <a:schemeClr val="dk1"/>
                </a:solidFill>
                <a:latin typeface="+mn-ea"/>
                <a:ea typeface="+mn-ea"/>
                <a:cs typeface="Arial"/>
                <a:sym typeface="Arial"/>
              </a:rPr>
              <a:t>3</a:t>
            </a:r>
            <a:r>
              <a:rPr lang="ko-KR" altLang="en-US" sz="2400" b="0" i="0" u="none" strike="noStrike" cap="none" baseline="0" dirty="0" smtClean="0">
                <a:solidFill>
                  <a:schemeClr val="dk1"/>
                </a:solidFill>
                <a:latin typeface="+mn-ea"/>
                <a:ea typeface="+mn-ea"/>
                <a:cs typeface="Arial"/>
                <a:sym typeface="Arial"/>
              </a:rPr>
              <a:t>월 </a:t>
            </a:r>
            <a:r>
              <a:rPr lang="en-US" altLang="ko-KR" sz="2400" dirty="0" smtClean="0">
                <a:latin typeface="+mn-ea"/>
                <a:ea typeface="+mn-ea"/>
              </a:rPr>
              <a:t>7</a:t>
            </a:r>
            <a:r>
              <a:rPr lang="ko-KR" altLang="en-US" sz="2400" dirty="0" smtClean="0">
                <a:latin typeface="+mn-ea"/>
                <a:ea typeface="+mn-ea"/>
              </a:rPr>
              <a:t>일 봉사지 최종 결정</a:t>
            </a:r>
            <a:endParaRPr lang="en-US" altLang="ko-KR" sz="2400" dirty="0" smtClean="0">
              <a:latin typeface="+mn-ea"/>
              <a:ea typeface="+mn-e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Tx/>
              <a:buChar char="-"/>
            </a:pPr>
            <a:endParaRPr lang="en-US" altLang="ko-KR" sz="2400" b="0" i="0" u="none" strike="noStrike" cap="none" baseline="0" dirty="0" smtClean="0">
              <a:solidFill>
                <a:schemeClr val="dk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endParaRPr lang="en-US" altLang="ko-KR" sz="2400" b="0" i="0" u="none" strike="noStrike" cap="none" baseline="0" dirty="0" smtClean="0">
              <a:solidFill>
                <a:schemeClr val="dk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endParaRPr lang="en-US" altLang="ko-KR" sz="300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9" name="Shape 1129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" name="Shape 15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36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 </a:t>
            </a:r>
            <a:r>
              <a:rPr lang="ko-KR" altLang="en-US" dirty="0" smtClean="0"/>
              <a:t>남은 기간 동안의 준비</a:t>
            </a:r>
            <a:endParaRPr lang="en" sz="36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8" name="Shape 15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8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ko-KR" altLang="en-US" sz="18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앞으로의 </a:t>
            </a:r>
            <a:r>
              <a:rPr lang="ko-KR" altLang="en-US" sz="1800" b="1" dirty="0" smtClean="0"/>
              <a:t>준비</a:t>
            </a:r>
            <a:endParaRPr lang="en-US" altLang="ko-KR" sz="1800" b="1" dirty="0" smtClean="0"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lang="en" sz="1800" b="1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Tx/>
              <a:buChar char="-"/>
            </a:pPr>
            <a:r>
              <a:rPr lang="ko-KR" alt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봉사대원들에게 개인적으로 준비할 물품 등 공지</a:t>
            </a:r>
            <a:endParaRPr lang="en-US" altLang="ko-KR" sz="180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Tx/>
              <a:buChar char="-"/>
            </a:pPr>
            <a:r>
              <a:rPr lang="en-US" altLang="ko-KR" sz="1800" dirty="0" smtClean="0">
                <a:solidFill>
                  <a:srgbClr val="FF0000"/>
                </a:solidFill>
              </a:rPr>
              <a:t>(</a:t>
            </a:r>
            <a:r>
              <a:rPr lang="ko-KR" altLang="en-US" sz="1800" dirty="0" smtClean="0">
                <a:solidFill>
                  <a:srgbClr val="FF0000"/>
                </a:solidFill>
              </a:rPr>
              <a:t>모기가 극성이라고</a:t>
            </a:r>
            <a:r>
              <a:rPr lang="en-US" altLang="ko-KR" sz="1800" dirty="0" smtClean="0">
                <a:solidFill>
                  <a:srgbClr val="FF0000"/>
                </a:solidFill>
              </a:rPr>
              <a:t>…. </a:t>
            </a:r>
            <a:r>
              <a:rPr lang="ko-KR" altLang="en-US" sz="1800" dirty="0" smtClean="0">
                <a:solidFill>
                  <a:srgbClr val="FF0000"/>
                </a:solidFill>
              </a:rPr>
              <a:t>몸을 지킬 준비를</a:t>
            </a:r>
            <a:r>
              <a:rPr lang="en-US" altLang="ko-KR" sz="1800" dirty="0" smtClean="0">
                <a:solidFill>
                  <a:srgbClr val="FF0000"/>
                </a:solidFill>
              </a:rPr>
              <a:t>..!)</a:t>
            </a:r>
            <a:endParaRPr lang="en-US" altLang="ko-KR" sz="1800" b="0" i="0" u="none" strike="noStrike" cap="none" baseline="0" dirty="0" smtClean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None/>
            </a:pPr>
            <a:r>
              <a:rPr lang="en-US" altLang="ko-KR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 </a:t>
            </a:r>
            <a:r>
              <a:rPr lang="ko-KR" alt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봉사대 출발 전 </a:t>
            </a:r>
            <a:r>
              <a:rPr lang="ko-KR" altLang="en-US" sz="1800" b="0" i="0" u="none" strike="noStrike" cap="none" baseline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스폰해</a:t>
            </a:r>
            <a:r>
              <a:rPr lang="ko-KR" altLang="en-US" sz="1800" dirty="0" err="1" smtClean="0"/>
              <a:t>주신</a:t>
            </a:r>
            <a:r>
              <a:rPr lang="ko-KR" altLang="en-US" sz="1800" dirty="0" smtClean="0"/>
              <a:t> 선생님들과 여러 기관에 감사 인사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문자로</a:t>
            </a:r>
            <a:r>
              <a:rPr lang="en-US" altLang="ko-KR" sz="1800" dirty="0" smtClean="0"/>
              <a:t>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None/>
            </a:pPr>
            <a:r>
              <a:rPr lang="en-US" altLang="ko-KR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 </a:t>
            </a:r>
            <a:r>
              <a:rPr lang="ko-KR" alt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현지와의 연락으로 숙소</a:t>
            </a:r>
            <a:r>
              <a:rPr lang="en-US" altLang="ko-KR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ko-KR" alt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봉사지</a:t>
            </a:r>
            <a:r>
              <a:rPr lang="en-US" altLang="ko-KR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ko-KR" alt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식사</a:t>
            </a:r>
            <a:r>
              <a:rPr lang="en-US" altLang="ko-KR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ko-KR" alt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교통편 등 체크</a:t>
            </a:r>
            <a:endParaRPr lang="en-US" altLang="ko-KR" sz="180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None/>
            </a:pPr>
            <a:r>
              <a:rPr lang="en-US" altLang="ko-KR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 </a:t>
            </a:r>
            <a:r>
              <a:rPr lang="ko-KR" altLang="en-US" sz="1800" b="0" i="0" u="none" strike="noStrike" cap="none" baseline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비전트립</a:t>
            </a:r>
            <a:r>
              <a:rPr lang="ko-KR" alt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계획 확인</a:t>
            </a:r>
            <a:endParaRPr lang="en-US" altLang="ko-KR" sz="180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Tx/>
              <a:buChar char="-"/>
            </a:pPr>
            <a:r>
              <a:rPr lang="ko-KR" alt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식사</a:t>
            </a:r>
            <a:r>
              <a:rPr lang="en-US" altLang="ko-KR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ko-KR" alt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라면</a:t>
            </a:r>
            <a:r>
              <a:rPr lang="en-US" altLang="ko-KR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ko-KR" alt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고추장</a:t>
            </a:r>
            <a:r>
              <a:rPr lang="en-US" altLang="ko-KR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ko-KR" altLang="en-US" sz="1800" b="0" i="0" u="none" strike="noStrike" cap="none" baseline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그외</a:t>
            </a:r>
            <a:r>
              <a:rPr lang="ko-KR" alt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밑반찬 등 준비</a:t>
            </a:r>
            <a:endParaRPr lang="en-US" altLang="ko-KR" sz="180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None/>
            </a:pPr>
            <a:r>
              <a:rPr lang="en-US" altLang="ko-KR" sz="1800" dirty="0" smtClean="0"/>
              <a:t>-  </a:t>
            </a:r>
            <a:r>
              <a:rPr lang="ko-KR" altLang="en-US" sz="1800" dirty="0" smtClean="0"/>
              <a:t>여행자 보험 들기</a:t>
            </a:r>
            <a:endParaRPr lang="en-US" altLang="ko-KR" sz="1800" dirty="0" smtClean="0"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Tx/>
              <a:buChar char="-"/>
            </a:pPr>
            <a:r>
              <a:rPr lang="ko-KR" altLang="en-US" sz="1800" b="1" i="0" u="none" strike="noStrike" cap="none" baseline="0" dirty="0" smtClean="0">
                <a:solidFill>
                  <a:schemeClr val="dk1"/>
                </a:solidFill>
                <a:latin typeface="+mn-ea"/>
                <a:ea typeface="+mn-ea"/>
                <a:cs typeface="Arial"/>
                <a:sym typeface="Arial"/>
              </a:rPr>
              <a:t>챙겨 가야  할 것</a:t>
            </a:r>
            <a:endParaRPr lang="en-US" altLang="ko-KR" sz="1800" b="1" i="0" u="none" strike="noStrike" cap="none" baseline="0" dirty="0" smtClean="0">
              <a:solidFill>
                <a:schemeClr val="dk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Tx/>
              <a:buChar char="-"/>
            </a:pPr>
            <a:r>
              <a:rPr lang="ko-KR" altLang="en-US" sz="1800" b="1" dirty="0" smtClean="0">
                <a:latin typeface="+mn-ea"/>
                <a:ea typeface="+mn-ea"/>
              </a:rPr>
              <a:t>노트북</a:t>
            </a:r>
            <a:endParaRPr lang="en-US" altLang="ko-KR" sz="1800" b="1" dirty="0" smtClean="0">
              <a:latin typeface="+mn-ea"/>
              <a:ea typeface="+mn-e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25000"/>
              <a:buFontTx/>
              <a:buChar char="-"/>
            </a:pPr>
            <a:r>
              <a:rPr lang="ko-KR" altLang="en-US" sz="1800" b="1" i="0" u="none" strike="noStrike" cap="none" baseline="0" dirty="0" smtClean="0">
                <a:solidFill>
                  <a:schemeClr val="dk1"/>
                </a:solidFill>
                <a:latin typeface="+mn-ea"/>
                <a:ea typeface="+mn-ea"/>
                <a:cs typeface="Arial"/>
                <a:sym typeface="Arial"/>
              </a:rPr>
              <a:t>스크린</a:t>
            </a:r>
            <a:endParaRPr lang="en-US" altLang="ko-KR" sz="1800" b="1" i="0" u="none" strike="noStrike" cap="none" baseline="0" dirty="0" smtClean="0">
              <a:solidFill>
                <a:schemeClr val="dk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1550" name="Shape 1550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+mj-ea"/>
                <a:ea typeface="+mj-ea"/>
              </a:rPr>
              <a:t>방글라데시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sz="2400" dirty="0" smtClean="0">
                <a:latin typeface="+mn-ea"/>
                <a:ea typeface="+mn-ea"/>
              </a:rPr>
              <a:t>언어</a:t>
            </a:r>
            <a:r>
              <a:rPr lang="en-US" altLang="ko-KR" sz="2400" dirty="0" smtClean="0">
                <a:latin typeface="+mn-ea"/>
                <a:ea typeface="+mn-ea"/>
              </a:rPr>
              <a:t>		</a:t>
            </a:r>
            <a:r>
              <a:rPr lang="ko-KR" altLang="en-US" sz="2400" dirty="0" err="1" smtClean="0">
                <a:latin typeface="+mn-ea"/>
                <a:ea typeface="+mn-ea"/>
              </a:rPr>
              <a:t>벵골어</a:t>
            </a:r>
            <a:endParaRPr lang="en-US" altLang="ko-KR" sz="2400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2400" dirty="0" smtClean="0">
                <a:latin typeface="+mn-ea"/>
                <a:ea typeface="+mn-ea"/>
              </a:rPr>
              <a:t>수도</a:t>
            </a:r>
            <a:r>
              <a:rPr lang="en-US" altLang="ko-KR" sz="2400" dirty="0" smtClean="0">
                <a:latin typeface="+mn-ea"/>
                <a:ea typeface="+mn-ea"/>
              </a:rPr>
              <a:t>		</a:t>
            </a:r>
            <a:r>
              <a:rPr lang="ko-KR" altLang="en-US" sz="2400" dirty="0" err="1" smtClean="0">
                <a:latin typeface="+mn-ea"/>
                <a:ea typeface="+mn-ea"/>
              </a:rPr>
              <a:t>다카</a:t>
            </a:r>
            <a:endParaRPr lang="en-US" altLang="ko-KR" sz="2400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2400" dirty="0" smtClean="0">
                <a:latin typeface="+mn-ea"/>
                <a:ea typeface="+mn-ea"/>
              </a:rPr>
              <a:t>인구</a:t>
            </a:r>
            <a:r>
              <a:rPr lang="en-US" altLang="ko-KR" sz="2400" dirty="0" smtClean="0">
                <a:latin typeface="+mn-ea"/>
                <a:ea typeface="+mn-ea"/>
              </a:rPr>
              <a:t>		1</a:t>
            </a:r>
            <a:r>
              <a:rPr lang="ko-KR" altLang="en-US" sz="2400" dirty="0" smtClean="0">
                <a:latin typeface="+mn-ea"/>
                <a:ea typeface="+mn-ea"/>
              </a:rPr>
              <a:t>억 </a:t>
            </a:r>
            <a:r>
              <a:rPr lang="en-US" altLang="ko-KR" sz="2400" dirty="0" smtClean="0">
                <a:latin typeface="+mn-ea"/>
                <a:ea typeface="+mn-ea"/>
              </a:rPr>
              <a:t>6</a:t>
            </a:r>
            <a:r>
              <a:rPr lang="ko-KR" altLang="en-US" sz="2400" dirty="0" err="1" smtClean="0">
                <a:latin typeface="+mn-ea"/>
                <a:ea typeface="+mn-ea"/>
              </a:rPr>
              <a:t>천만명</a:t>
            </a:r>
            <a:endParaRPr lang="en-US" altLang="ko-KR" sz="2400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2400" dirty="0" smtClean="0">
                <a:latin typeface="+mn-ea"/>
                <a:ea typeface="+mn-ea"/>
              </a:rPr>
              <a:t>종교</a:t>
            </a:r>
            <a:r>
              <a:rPr lang="en-US" altLang="ko-KR" sz="2400" dirty="0" smtClean="0">
                <a:latin typeface="+mn-ea"/>
                <a:ea typeface="+mn-ea"/>
              </a:rPr>
              <a:t>		</a:t>
            </a:r>
            <a:r>
              <a:rPr lang="ko-KR" altLang="en-US" sz="2400" dirty="0" smtClean="0">
                <a:latin typeface="+mn-ea"/>
                <a:ea typeface="+mn-ea"/>
              </a:rPr>
              <a:t>회교</a:t>
            </a:r>
            <a:r>
              <a:rPr lang="en-US" altLang="ko-KR" sz="2400" dirty="0" smtClean="0">
                <a:latin typeface="+mn-ea"/>
                <a:ea typeface="+mn-ea"/>
              </a:rPr>
              <a:t>(</a:t>
            </a:r>
            <a:r>
              <a:rPr lang="ko-KR" altLang="en-US" sz="2400" dirty="0" smtClean="0">
                <a:latin typeface="+mn-ea"/>
                <a:ea typeface="+mn-ea"/>
              </a:rPr>
              <a:t>국교</a:t>
            </a:r>
            <a:r>
              <a:rPr lang="en-US" altLang="ko-KR" sz="2400" dirty="0" smtClean="0">
                <a:latin typeface="+mn-ea"/>
                <a:ea typeface="+mn-ea"/>
              </a:rPr>
              <a:t> 83%		</a:t>
            </a:r>
            <a:r>
              <a:rPr lang="ko-KR" altLang="en-US" sz="2400" dirty="0" smtClean="0">
                <a:latin typeface="+mn-ea"/>
                <a:ea typeface="+mn-ea"/>
              </a:rPr>
              <a:t>힌두교</a:t>
            </a:r>
            <a:r>
              <a:rPr lang="en-US" altLang="ko-KR" sz="2400" dirty="0" smtClean="0">
                <a:latin typeface="+mn-ea"/>
                <a:ea typeface="+mn-ea"/>
              </a:rPr>
              <a:t>, </a:t>
            </a:r>
            <a:r>
              <a:rPr lang="ko-KR" altLang="en-US" sz="2400" dirty="0" smtClean="0">
                <a:latin typeface="+mn-ea"/>
                <a:ea typeface="+mn-ea"/>
              </a:rPr>
              <a:t>불교</a:t>
            </a:r>
            <a:endParaRPr lang="en-US" altLang="ko-KR" sz="2400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2400" dirty="0" smtClean="0">
                <a:latin typeface="+mn-ea"/>
                <a:ea typeface="+mn-ea"/>
              </a:rPr>
              <a:t>기후</a:t>
            </a:r>
            <a:r>
              <a:rPr lang="en-US" altLang="ko-KR" sz="2400" dirty="0" smtClean="0">
                <a:latin typeface="+mn-ea"/>
                <a:ea typeface="+mn-ea"/>
              </a:rPr>
              <a:t>		7-9</a:t>
            </a:r>
            <a:r>
              <a:rPr lang="ko-KR" altLang="en-US" sz="2400" dirty="0" smtClean="0">
                <a:latin typeface="+mn-ea"/>
                <a:ea typeface="+mn-ea"/>
              </a:rPr>
              <a:t>월간 우기</a:t>
            </a:r>
            <a:endParaRPr lang="en-US" altLang="ko-KR" sz="2400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en-US" altLang="ko-KR" sz="2400" dirty="0" smtClean="0">
                <a:latin typeface="+mn-ea"/>
                <a:ea typeface="+mn-ea"/>
              </a:rPr>
              <a:t>	             </a:t>
            </a:r>
            <a:r>
              <a:rPr lang="ko-KR" altLang="en-US" sz="2400" dirty="0" smtClean="0">
                <a:latin typeface="+mn-ea"/>
                <a:ea typeface="+mn-ea"/>
              </a:rPr>
              <a:t>고온다습</a:t>
            </a:r>
            <a:r>
              <a:rPr lang="en-US" altLang="ko-KR" sz="2400" dirty="0" smtClean="0">
                <a:latin typeface="+mn-ea"/>
                <a:ea typeface="+mn-ea"/>
              </a:rPr>
              <a:t>(</a:t>
            </a:r>
            <a:r>
              <a:rPr lang="ko-KR" altLang="en-US" sz="2400" dirty="0" smtClean="0">
                <a:solidFill>
                  <a:srgbClr val="FF0000"/>
                </a:solidFill>
                <a:latin typeface="+mn-ea"/>
                <a:ea typeface="+mn-ea"/>
              </a:rPr>
              <a:t>습도 </a:t>
            </a:r>
            <a:r>
              <a:rPr lang="en-US" altLang="ko-KR" sz="2400" dirty="0" smtClean="0">
                <a:solidFill>
                  <a:srgbClr val="FF0000"/>
                </a:solidFill>
                <a:latin typeface="+mn-ea"/>
                <a:ea typeface="+mn-ea"/>
              </a:rPr>
              <a:t>		100%</a:t>
            </a:r>
            <a:r>
              <a:rPr lang="en-US" altLang="ko-KR" sz="2400" dirty="0" smtClean="0">
                <a:latin typeface="+mn-ea"/>
                <a:ea typeface="+mn-ea"/>
              </a:rPr>
              <a:t>)</a:t>
            </a:r>
          </a:p>
          <a:p>
            <a:pPr>
              <a:buNone/>
            </a:pPr>
            <a:r>
              <a:rPr lang="ko-KR" altLang="en-US" sz="2400" dirty="0" smtClean="0">
                <a:latin typeface="+mn-ea"/>
                <a:ea typeface="+mn-ea"/>
              </a:rPr>
              <a:t>시차</a:t>
            </a:r>
            <a:r>
              <a:rPr lang="en-US" altLang="ko-KR" sz="2400" dirty="0" smtClean="0">
                <a:latin typeface="+mn-ea"/>
                <a:ea typeface="+mn-ea"/>
              </a:rPr>
              <a:t>		3</a:t>
            </a:r>
            <a:r>
              <a:rPr lang="ko-KR" altLang="en-US" sz="2400" dirty="0" smtClean="0">
                <a:latin typeface="+mn-ea"/>
                <a:ea typeface="+mn-ea"/>
              </a:rPr>
              <a:t>시간 늦음</a:t>
            </a:r>
            <a:endParaRPr lang="en-US" altLang="ko-KR" sz="2400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en-US" altLang="ko-KR" sz="2400" dirty="0" smtClean="0">
                <a:latin typeface="+mn-ea"/>
                <a:ea typeface="+mn-ea"/>
              </a:rPr>
              <a:t>1BDT	=13.26</a:t>
            </a:r>
            <a:r>
              <a:rPr lang="ko-KR" altLang="en-US" sz="2400" dirty="0" smtClean="0">
                <a:latin typeface="+mn-ea"/>
                <a:ea typeface="+mn-ea"/>
              </a:rPr>
              <a:t>원</a:t>
            </a:r>
            <a:r>
              <a:rPr lang="en-US" altLang="ko-KR" sz="2400" dirty="0" smtClean="0">
                <a:latin typeface="+mn-ea"/>
                <a:ea typeface="+mn-ea"/>
              </a:rPr>
              <a:t>				</a:t>
            </a:r>
          </a:p>
          <a:p>
            <a:pPr>
              <a:buNone/>
            </a:pPr>
            <a:r>
              <a:rPr lang="en-US" altLang="ko-KR" sz="2400" dirty="0" smtClean="0"/>
              <a:t> </a:t>
            </a:r>
            <a:endParaRPr lang="ko-KR" altLang="en-US" sz="2400" dirty="0" smtClean="0"/>
          </a:p>
          <a:p>
            <a:pPr>
              <a:buNone/>
            </a:pPr>
            <a:endParaRPr lang="ko-KR" altLang="en-US" sz="2400" dirty="0"/>
          </a:p>
        </p:txBody>
      </p:sp>
      <p:sp>
        <p:nvSpPr>
          <p:cNvPr id="7" name="텍스트 개체 틀 6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8" name="그림 7" descr="bf2_6_i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556792"/>
            <a:ext cx="4320480" cy="5040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548680"/>
            <a:ext cx="7704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 smtClean="0">
                <a:latin typeface="+mj-ea"/>
                <a:ea typeface="+mj-ea"/>
              </a:rPr>
              <a:t>&lt;</a:t>
            </a:r>
            <a:r>
              <a:rPr lang="ko-KR" altLang="en-US" sz="3600" b="1" dirty="0" smtClean="0">
                <a:latin typeface="+mj-ea"/>
                <a:ea typeface="+mj-ea"/>
              </a:rPr>
              <a:t>방글라데시의 보건의료 현황</a:t>
            </a:r>
            <a:r>
              <a:rPr lang="en-US" altLang="ko-KR" sz="3600" b="1" dirty="0" smtClean="0">
                <a:latin typeface="+mj-ea"/>
                <a:ea typeface="+mj-ea"/>
              </a:rPr>
              <a:t>&gt;</a:t>
            </a:r>
          </a:p>
          <a:p>
            <a:endParaRPr lang="en-US" altLang="ko-KR" sz="3200" dirty="0" smtClean="0"/>
          </a:p>
          <a:p>
            <a:endParaRPr lang="en-US" altLang="ko-KR" sz="3200" dirty="0" smtClean="0"/>
          </a:p>
          <a:p>
            <a:pPr>
              <a:buFontTx/>
              <a:buChar char="-"/>
            </a:pPr>
            <a:r>
              <a:rPr lang="ko-KR" altLang="en-US" sz="3200" dirty="0" smtClean="0">
                <a:latin typeface="+mn-ea"/>
                <a:ea typeface="+mn-ea"/>
              </a:rPr>
              <a:t>  결핵이나 바이러스성 간염</a:t>
            </a:r>
            <a:r>
              <a:rPr lang="en-US" altLang="ko-KR" sz="3200" dirty="0" smtClean="0">
                <a:latin typeface="+mn-ea"/>
                <a:ea typeface="+mn-ea"/>
              </a:rPr>
              <a:t>, </a:t>
            </a:r>
            <a:r>
              <a:rPr lang="ko-KR" altLang="en-US" sz="3200" dirty="0" smtClean="0">
                <a:latin typeface="+mn-ea"/>
                <a:ea typeface="+mn-ea"/>
              </a:rPr>
              <a:t>기생충 질환 등 전염병 유병률</a:t>
            </a:r>
            <a:endParaRPr lang="en-US" altLang="ko-KR" sz="3200" dirty="0" smtClean="0">
              <a:latin typeface="+mn-ea"/>
              <a:ea typeface="+mn-ea"/>
            </a:endParaRPr>
          </a:p>
          <a:p>
            <a:pPr>
              <a:buFontTx/>
              <a:buChar char="-"/>
            </a:pPr>
            <a:endParaRPr lang="en-US" altLang="ko-KR" sz="3200" dirty="0" smtClean="0">
              <a:latin typeface="+mn-ea"/>
              <a:ea typeface="+mn-ea"/>
            </a:endParaRPr>
          </a:p>
          <a:p>
            <a:pPr>
              <a:buFontTx/>
              <a:buChar char="-"/>
            </a:pPr>
            <a:r>
              <a:rPr lang="en-US" altLang="ko-KR" sz="3200" dirty="0" smtClean="0">
                <a:latin typeface="+mn-ea"/>
                <a:ea typeface="+mn-ea"/>
              </a:rPr>
              <a:t> </a:t>
            </a:r>
            <a:r>
              <a:rPr lang="ko-KR" altLang="en-US" sz="3200" dirty="0" err="1" smtClean="0">
                <a:latin typeface="+mn-ea"/>
                <a:ea typeface="+mn-ea"/>
              </a:rPr>
              <a:t>뎅기열</a:t>
            </a:r>
            <a:r>
              <a:rPr lang="en-US" altLang="ko-KR" sz="3200" dirty="0" smtClean="0">
                <a:latin typeface="+mn-ea"/>
                <a:ea typeface="+mn-ea"/>
              </a:rPr>
              <a:t>,</a:t>
            </a:r>
            <a:r>
              <a:rPr lang="ko-KR" altLang="en-US" sz="3200" dirty="0" smtClean="0">
                <a:latin typeface="+mn-ea"/>
                <a:ea typeface="+mn-ea"/>
              </a:rPr>
              <a:t> 일부 지역의 말라리아</a:t>
            </a:r>
            <a:endParaRPr lang="en-US" altLang="ko-KR" sz="3200" dirty="0" smtClean="0">
              <a:latin typeface="+mn-ea"/>
              <a:ea typeface="+mn-ea"/>
            </a:endParaRPr>
          </a:p>
          <a:p>
            <a:endParaRPr lang="en-US" altLang="ko-KR" sz="3200" dirty="0" smtClean="0">
              <a:latin typeface="+mn-ea"/>
              <a:ea typeface="+mn-ea"/>
            </a:endParaRPr>
          </a:p>
          <a:p>
            <a:r>
              <a:rPr lang="en-US" altLang="ko-KR" sz="3200" dirty="0" smtClean="0">
                <a:latin typeface="+mn-ea"/>
                <a:ea typeface="+mn-ea"/>
              </a:rPr>
              <a:t>- </a:t>
            </a:r>
            <a:r>
              <a:rPr lang="ko-KR" altLang="en-US" sz="3200" dirty="0" smtClean="0">
                <a:latin typeface="+mn-ea"/>
                <a:ea typeface="+mn-ea"/>
              </a:rPr>
              <a:t>식품 또는 수인성질병</a:t>
            </a:r>
            <a:endParaRPr lang="en-US" altLang="ko-KR" sz="3200" dirty="0" smtClean="0">
              <a:latin typeface="+mn-ea"/>
              <a:ea typeface="+mn-ea"/>
            </a:endParaRPr>
          </a:p>
          <a:p>
            <a:endParaRPr lang="en-US" altLang="ko-KR" sz="3200" dirty="0" smtClean="0"/>
          </a:p>
        </p:txBody>
      </p:sp>
      <p:sp>
        <p:nvSpPr>
          <p:cNvPr id="6" name="Shape 1138"/>
          <p:cNvSpPr/>
          <p:nvPr/>
        </p:nvSpPr>
        <p:spPr>
          <a:xfrm>
            <a:off x="7524328" y="6093296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8" name="위쪽 화살표 7"/>
          <p:cNvSpPr/>
          <p:nvPr/>
        </p:nvSpPr>
        <p:spPr>
          <a:xfrm>
            <a:off x="3923928" y="2708920"/>
            <a:ext cx="288032" cy="360040"/>
          </a:xfrm>
          <a:prstGeom prst="up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Shape 116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3600" b="1" i="0" u="none" strike="noStrike" cap="none" baseline="0" dirty="0">
                <a:solidFill>
                  <a:schemeClr val="dk1"/>
                </a:solidFill>
                <a:latin typeface="+mj-ea"/>
                <a:ea typeface="+mj-ea"/>
                <a:cs typeface="Arial"/>
                <a:sym typeface="Arial"/>
              </a:rPr>
              <a:t>구성원</a:t>
            </a:r>
          </a:p>
        </p:txBody>
      </p:sp>
      <p:sp>
        <p:nvSpPr>
          <p:cNvPr id="1161" name="Shape 116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33400" indent="-342900">
              <a:buAutoNum type="arabicParenR"/>
            </a:pPr>
            <a:r>
              <a:rPr lang="ko-KR" altLang="en-US" sz="2000" dirty="0" smtClean="0">
                <a:latin typeface="+mn-ea"/>
                <a:ea typeface="+mn-ea"/>
              </a:rPr>
              <a:t>학생인원 </a:t>
            </a:r>
            <a:r>
              <a:rPr lang="en-US" altLang="ko-KR" sz="2000" dirty="0" smtClean="0">
                <a:latin typeface="+mn-ea"/>
                <a:ea typeface="+mn-ea"/>
              </a:rPr>
              <a:t>(</a:t>
            </a:r>
            <a:r>
              <a:rPr lang="ko-KR" altLang="en-US" sz="2000" dirty="0" smtClean="0">
                <a:latin typeface="+mn-ea"/>
                <a:ea typeface="+mn-ea"/>
              </a:rPr>
              <a:t>총 </a:t>
            </a:r>
            <a:r>
              <a:rPr lang="en-US" altLang="ko-KR" sz="2000" dirty="0" smtClean="0">
                <a:latin typeface="+mn-ea"/>
                <a:ea typeface="+mn-ea"/>
              </a:rPr>
              <a:t>21</a:t>
            </a:r>
            <a:r>
              <a:rPr lang="ko-KR" altLang="en-US" sz="2000" dirty="0" smtClean="0">
                <a:latin typeface="+mn-ea"/>
                <a:ea typeface="+mn-ea"/>
              </a:rPr>
              <a:t>명</a:t>
            </a:r>
            <a:r>
              <a:rPr lang="en-US" altLang="ko-KR" sz="2000" dirty="0" smtClean="0">
                <a:latin typeface="+mn-ea"/>
                <a:ea typeface="+mn-ea"/>
              </a:rPr>
              <a:t>) – </a:t>
            </a:r>
            <a:r>
              <a:rPr lang="ko-KR" altLang="en-US" sz="2000" dirty="0" smtClean="0">
                <a:latin typeface="+mn-ea"/>
                <a:ea typeface="+mn-ea"/>
              </a:rPr>
              <a:t>남 </a:t>
            </a:r>
            <a:r>
              <a:rPr lang="en-US" altLang="ko-KR" sz="2000" dirty="0" smtClean="0">
                <a:latin typeface="+mn-ea"/>
                <a:ea typeface="+mn-ea"/>
              </a:rPr>
              <a:t>10, </a:t>
            </a:r>
            <a:r>
              <a:rPr lang="ko-KR" altLang="en-US" sz="2000" dirty="0" smtClean="0">
                <a:latin typeface="+mn-ea"/>
                <a:ea typeface="+mn-ea"/>
              </a:rPr>
              <a:t>여</a:t>
            </a:r>
            <a:r>
              <a:rPr lang="en-US" altLang="ko-KR" sz="2000" dirty="0" smtClean="0">
                <a:latin typeface="+mn-ea"/>
                <a:ea typeface="+mn-ea"/>
              </a:rPr>
              <a:t>11/ </a:t>
            </a:r>
            <a:r>
              <a:rPr lang="ko-KR" altLang="en-US" sz="2000" dirty="0" smtClean="0">
                <a:latin typeface="+mn-ea"/>
                <a:ea typeface="+mn-ea"/>
              </a:rPr>
              <a:t>치과</a:t>
            </a:r>
            <a:r>
              <a:rPr lang="en-US" altLang="ko-KR" sz="2000" dirty="0" smtClean="0">
                <a:latin typeface="+mn-ea"/>
                <a:ea typeface="+mn-ea"/>
              </a:rPr>
              <a:t>4, </a:t>
            </a:r>
            <a:r>
              <a:rPr lang="ko-KR" altLang="en-US" sz="2000" dirty="0" smtClean="0">
                <a:latin typeface="+mn-ea"/>
                <a:ea typeface="+mn-ea"/>
              </a:rPr>
              <a:t>의과 </a:t>
            </a:r>
            <a:r>
              <a:rPr lang="en-US" altLang="ko-KR" sz="2000" dirty="0" smtClean="0">
                <a:latin typeface="+mn-ea"/>
                <a:ea typeface="+mn-ea"/>
              </a:rPr>
              <a:t>14, </a:t>
            </a:r>
            <a:r>
              <a:rPr lang="ko-KR" altLang="en-US" sz="2000" dirty="0" smtClean="0">
                <a:latin typeface="+mn-ea"/>
                <a:ea typeface="+mn-ea"/>
              </a:rPr>
              <a:t>간호</a:t>
            </a:r>
            <a:r>
              <a:rPr lang="en-US" altLang="ko-KR" sz="2000" dirty="0" smtClean="0">
                <a:latin typeface="+mn-ea"/>
                <a:ea typeface="+mn-ea"/>
              </a:rPr>
              <a:t>2</a:t>
            </a:r>
          </a:p>
          <a:p>
            <a:pPr marL="533400" indent="-342900">
              <a:buAutoNum type="arabicParenR"/>
            </a:pPr>
            <a:endParaRPr lang="ko-KR" altLang="en-US" sz="1800" dirty="0" smtClean="0">
              <a:latin typeface="+mn-ea"/>
              <a:ea typeface="+mn-ea"/>
            </a:endParaRPr>
          </a:p>
          <a:p>
            <a:r>
              <a:rPr lang="ko-KR" altLang="en-US" sz="2400" dirty="0" smtClean="0">
                <a:latin typeface="+mn-ea"/>
                <a:ea typeface="+mn-ea"/>
              </a:rPr>
              <a:t>본과 </a:t>
            </a:r>
            <a:r>
              <a:rPr lang="en-US" altLang="ko-KR" sz="2400" dirty="0" smtClean="0">
                <a:latin typeface="+mn-ea"/>
                <a:ea typeface="+mn-ea"/>
              </a:rPr>
              <a:t>4</a:t>
            </a:r>
            <a:r>
              <a:rPr lang="ko-KR" altLang="en-US" sz="2400" dirty="0" smtClean="0">
                <a:latin typeface="+mn-ea"/>
                <a:ea typeface="+mn-ea"/>
              </a:rPr>
              <a:t>학년 </a:t>
            </a:r>
            <a:r>
              <a:rPr lang="en-US" altLang="ko-KR" sz="2400" dirty="0" smtClean="0">
                <a:latin typeface="+mn-ea"/>
                <a:ea typeface="+mn-ea"/>
              </a:rPr>
              <a:t>: </a:t>
            </a:r>
            <a:r>
              <a:rPr lang="ko-KR" altLang="en-US" sz="2400" dirty="0" smtClean="0">
                <a:latin typeface="+mn-ea"/>
                <a:ea typeface="+mn-ea"/>
              </a:rPr>
              <a:t>함윤석 임병우 </a:t>
            </a:r>
          </a:p>
          <a:p>
            <a:r>
              <a:rPr lang="ko-KR" altLang="en-US" sz="2400" dirty="0" smtClean="0">
                <a:latin typeface="+mn-ea"/>
                <a:ea typeface="+mn-ea"/>
              </a:rPr>
              <a:t>  본과 </a:t>
            </a:r>
            <a:r>
              <a:rPr lang="en-US" altLang="ko-KR" sz="2400" dirty="0" smtClean="0">
                <a:latin typeface="+mn-ea"/>
                <a:ea typeface="+mn-ea"/>
              </a:rPr>
              <a:t>2</a:t>
            </a:r>
            <a:r>
              <a:rPr lang="ko-KR" altLang="en-US" sz="2400" dirty="0" smtClean="0">
                <a:latin typeface="+mn-ea"/>
                <a:ea typeface="+mn-ea"/>
              </a:rPr>
              <a:t>학년 </a:t>
            </a:r>
            <a:r>
              <a:rPr lang="en-US" altLang="ko-KR" sz="2400" dirty="0" smtClean="0">
                <a:latin typeface="+mn-ea"/>
                <a:ea typeface="+mn-ea"/>
              </a:rPr>
              <a:t>: </a:t>
            </a:r>
            <a:r>
              <a:rPr lang="ko-KR" altLang="en-US" sz="2400" dirty="0" smtClean="0">
                <a:latin typeface="+mn-ea"/>
                <a:ea typeface="+mn-ea"/>
              </a:rPr>
              <a:t>서은혜 최혜연 홍석형 </a:t>
            </a:r>
            <a:r>
              <a:rPr lang="ko-KR" altLang="en-US" sz="2400" dirty="0" err="1" smtClean="0">
                <a:latin typeface="+mn-ea"/>
                <a:ea typeface="+mn-ea"/>
              </a:rPr>
              <a:t>홍정직</a:t>
            </a:r>
            <a:r>
              <a:rPr lang="ko-KR" altLang="en-US" sz="2400" dirty="0" smtClean="0">
                <a:latin typeface="+mn-ea"/>
                <a:ea typeface="+mn-ea"/>
              </a:rPr>
              <a:t> </a:t>
            </a:r>
          </a:p>
          <a:p>
            <a:r>
              <a:rPr lang="ko-KR" altLang="en-US" sz="2400" dirty="0" smtClean="0">
                <a:latin typeface="+mn-ea"/>
                <a:ea typeface="+mn-ea"/>
              </a:rPr>
              <a:t>  본과 </a:t>
            </a:r>
            <a:r>
              <a:rPr lang="en-US" altLang="ko-KR" sz="2400" dirty="0" smtClean="0">
                <a:latin typeface="+mn-ea"/>
                <a:ea typeface="+mn-ea"/>
              </a:rPr>
              <a:t>1</a:t>
            </a:r>
            <a:r>
              <a:rPr lang="ko-KR" altLang="en-US" sz="2400" dirty="0" smtClean="0">
                <a:latin typeface="+mn-ea"/>
                <a:ea typeface="+mn-ea"/>
              </a:rPr>
              <a:t>학년 </a:t>
            </a:r>
            <a:r>
              <a:rPr lang="en-US" altLang="ko-KR" sz="2400" dirty="0" smtClean="0">
                <a:latin typeface="+mn-ea"/>
                <a:ea typeface="+mn-ea"/>
              </a:rPr>
              <a:t>: </a:t>
            </a:r>
            <a:r>
              <a:rPr lang="ko-KR" altLang="en-US" sz="2400" dirty="0" smtClean="0">
                <a:latin typeface="+mn-ea"/>
                <a:ea typeface="+mn-ea"/>
              </a:rPr>
              <a:t>권용현 김하은 안성훈 이종찬 한하얀 </a:t>
            </a:r>
          </a:p>
          <a:p>
            <a:r>
              <a:rPr lang="ko-KR" altLang="en-US" sz="2400" dirty="0" smtClean="0">
                <a:latin typeface="+mn-ea"/>
                <a:ea typeface="+mn-ea"/>
              </a:rPr>
              <a:t>  예과 </a:t>
            </a:r>
            <a:r>
              <a:rPr lang="en-US" altLang="ko-KR" sz="2400" dirty="0" smtClean="0">
                <a:latin typeface="+mn-ea"/>
                <a:ea typeface="+mn-ea"/>
              </a:rPr>
              <a:t>2</a:t>
            </a:r>
            <a:r>
              <a:rPr lang="ko-KR" altLang="en-US" sz="2400" dirty="0" smtClean="0">
                <a:latin typeface="+mn-ea"/>
                <a:ea typeface="+mn-ea"/>
              </a:rPr>
              <a:t>학년 </a:t>
            </a:r>
            <a:r>
              <a:rPr lang="en-US" altLang="ko-KR" sz="2400" dirty="0" smtClean="0">
                <a:latin typeface="+mn-ea"/>
                <a:ea typeface="+mn-ea"/>
              </a:rPr>
              <a:t>: </a:t>
            </a:r>
            <a:r>
              <a:rPr lang="ko-KR" altLang="en-US" sz="2400" dirty="0" smtClean="0">
                <a:latin typeface="+mn-ea"/>
                <a:ea typeface="+mn-ea"/>
              </a:rPr>
              <a:t>권영은 문소현 임소민 </a:t>
            </a:r>
          </a:p>
          <a:p>
            <a:r>
              <a:rPr lang="ko-KR" altLang="en-US" sz="2400" dirty="0" smtClean="0">
                <a:latin typeface="+mn-ea"/>
                <a:ea typeface="+mn-ea"/>
              </a:rPr>
              <a:t>  예과 </a:t>
            </a:r>
            <a:r>
              <a:rPr lang="en-US" altLang="ko-KR" sz="2400" dirty="0" smtClean="0">
                <a:latin typeface="+mn-ea"/>
                <a:ea typeface="+mn-ea"/>
              </a:rPr>
              <a:t>1</a:t>
            </a:r>
            <a:r>
              <a:rPr lang="ko-KR" altLang="en-US" sz="2400" dirty="0" smtClean="0">
                <a:latin typeface="+mn-ea"/>
                <a:ea typeface="+mn-ea"/>
              </a:rPr>
              <a:t>학년 </a:t>
            </a:r>
            <a:r>
              <a:rPr lang="en-US" altLang="ko-KR" sz="2400" dirty="0" smtClean="0">
                <a:latin typeface="+mn-ea"/>
                <a:ea typeface="+mn-ea"/>
              </a:rPr>
              <a:t>: </a:t>
            </a:r>
            <a:r>
              <a:rPr lang="ko-KR" altLang="en-US" sz="2400" dirty="0" smtClean="0">
                <a:latin typeface="+mn-ea"/>
                <a:ea typeface="+mn-ea"/>
              </a:rPr>
              <a:t>김준수 정태균 </a:t>
            </a:r>
          </a:p>
          <a:p>
            <a:r>
              <a:rPr lang="ko-KR" altLang="en-US" sz="2400" dirty="0" smtClean="0">
                <a:latin typeface="+mn-ea"/>
                <a:ea typeface="+mn-ea"/>
              </a:rPr>
              <a:t>비회원 </a:t>
            </a:r>
            <a:r>
              <a:rPr lang="en-US" altLang="ko-KR" sz="2400" dirty="0" smtClean="0">
                <a:latin typeface="+mn-ea"/>
                <a:ea typeface="+mn-ea"/>
              </a:rPr>
              <a:t>: </a:t>
            </a:r>
            <a:r>
              <a:rPr lang="ko-KR" altLang="en-US" sz="2400" dirty="0" smtClean="0">
                <a:latin typeface="+mn-ea"/>
                <a:ea typeface="+mn-ea"/>
              </a:rPr>
              <a:t>최아람</a:t>
            </a:r>
            <a:r>
              <a:rPr lang="en-US" altLang="ko-KR" sz="2400" dirty="0" smtClean="0">
                <a:latin typeface="+mn-ea"/>
                <a:ea typeface="+mn-ea"/>
              </a:rPr>
              <a:t>(</a:t>
            </a:r>
            <a:r>
              <a:rPr lang="ko-KR" altLang="en-US" sz="2400" dirty="0" err="1" smtClean="0">
                <a:latin typeface="+mn-ea"/>
                <a:ea typeface="+mn-ea"/>
              </a:rPr>
              <a:t>의전원</a:t>
            </a:r>
            <a:r>
              <a:rPr lang="ko-KR" altLang="en-US" sz="2400" dirty="0" smtClean="0">
                <a:latin typeface="+mn-ea"/>
                <a:ea typeface="+mn-ea"/>
              </a:rPr>
              <a:t> </a:t>
            </a:r>
            <a:r>
              <a:rPr lang="en-US" altLang="ko-KR" sz="2400" dirty="0" smtClean="0">
                <a:latin typeface="+mn-ea"/>
                <a:ea typeface="+mn-ea"/>
              </a:rPr>
              <a:t>2</a:t>
            </a:r>
            <a:r>
              <a:rPr lang="ko-KR" altLang="en-US" sz="2400" dirty="0" smtClean="0">
                <a:latin typeface="+mn-ea"/>
                <a:ea typeface="+mn-ea"/>
              </a:rPr>
              <a:t>학년</a:t>
            </a:r>
            <a:r>
              <a:rPr lang="en-US" altLang="ko-KR" sz="2400" dirty="0" smtClean="0">
                <a:latin typeface="+mn-ea"/>
                <a:ea typeface="+mn-ea"/>
              </a:rPr>
              <a:t>) </a:t>
            </a:r>
            <a:r>
              <a:rPr lang="ko-KR" altLang="en-US" sz="2400" dirty="0" smtClean="0">
                <a:latin typeface="+mn-ea"/>
                <a:ea typeface="+mn-ea"/>
              </a:rPr>
              <a:t>김하영</a:t>
            </a:r>
            <a:r>
              <a:rPr lang="en-US" altLang="ko-KR" sz="2400" dirty="0" smtClean="0">
                <a:latin typeface="+mn-ea"/>
                <a:ea typeface="+mn-ea"/>
              </a:rPr>
              <a:t>(</a:t>
            </a:r>
            <a:r>
              <a:rPr lang="ko-KR" altLang="en-US" sz="2400" dirty="0" smtClean="0">
                <a:latin typeface="+mn-ea"/>
                <a:ea typeface="+mn-ea"/>
              </a:rPr>
              <a:t>간호학과 </a:t>
            </a:r>
            <a:r>
              <a:rPr lang="en-US" altLang="ko-KR" sz="2400" dirty="0" smtClean="0">
                <a:latin typeface="+mn-ea"/>
                <a:ea typeface="+mn-ea"/>
              </a:rPr>
              <a:t>3</a:t>
            </a:r>
            <a:r>
              <a:rPr lang="ko-KR" altLang="en-US" sz="2400" dirty="0" smtClean="0">
                <a:latin typeface="+mn-ea"/>
                <a:ea typeface="+mn-ea"/>
              </a:rPr>
              <a:t>학년</a:t>
            </a:r>
            <a:r>
              <a:rPr lang="en-US" altLang="ko-KR" sz="2400" dirty="0" smtClean="0">
                <a:latin typeface="+mn-ea"/>
                <a:ea typeface="+mn-ea"/>
              </a:rPr>
              <a:t>) </a:t>
            </a:r>
            <a:r>
              <a:rPr lang="ko-KR" altLang="en-US" sz="2400" dirty="0" smtClean="0">
                <a:latin typeface="+mn-ea"/>
                <a:ea typeface="+mn-ea"/>
              </a:rPr>
              <a:t>김현규</a:t>
            </a:r>
            <a:r>
              <a:rPr lang="en-US" altLang="ko-KR" sz="2400" dirty="0" smtClean="0">
                <a:latin typeface="+mn-ea"/>
                <a:ea typeface="+mn-ea"/>
              </a:rPr>
              <a:t>(</a:t>
            </a:r>
            <a:r>
              <a:rPr lang="ko-KR" altLang="en-US" sz="2400" dirty="0" smtClean="0">
                <a:latin typeface="+mn-ea"/>
                <a:ea typeface="+mn-ea"/>
              </a:rPr>
              <a:t>외부 학생</a:t>
            </a:r>
            <a:r>
              <a:rPr lang="en-US" altLang="ko-KR" sz="2400" dirty="0" smtClean="0">
                <a:latin typeface="+mn-ea"/>
                <a:ea typeface="+mn-ea"/>
              </a:rPr>
              <a:t>) </a:t>
            </a:r>
            <a:r>
              <a:rPr lang="ko-KR" altLang="en-US" sz="2400" dirty="0" smtClean="0">
                <a:latin typeface="+mn-ea"/>
                <a:ea typeface="+mn-ea"/>
              </a:rPr>
              <a:t>정소진</a:t>
            </a:r>
            <a:r>
              <a:rPr lang="en-US" altLang="ko-KR" sz="2400" dirty="0" smtClean="0">
                <a:latin typeface="+mn-ea"/>
                <a:ea typeface="+mn-ea"/>
              </a:rPr>
              <a:t>(</a:t>
            </a:r>
            <a:r>
              <a:rPr lang="ko-KR" altLang="en-US" sz="2400" dirty="0" smtClean="0">
                <a:latin typeface="+mn-ea"/>
                <a:ea typeface="+mn-ea"/>
              </a:rPr>
              <a:t>간호사</a:t>
            </a:r>
            <a:r>
              <a:rPr lang="en-US" altLang="ko-KR" sz="2400" dirty="0" smtClean="0">
                <a:latin typeface="+mn-ea"/>
                <a:ea typeface="+mn-ea"/>
              </a:rPr>
              <a:t>)  </a:t>
            </a:r>
            <a:r>
              <a:rPr lang="ko-KR" altLang="en-US" sz="2400" dirty="0" smtClean="0">
                <a:latin typeface="+mn-ea"/>
                <a:ea typeface="+mn-ea"/>
              </a:rPr>
              <a:t>이다은</a:t>
            </a:r>
            <a:endParaRPr lang="en-US" altLang="ko-KR" sz="2400" dirty="0" smtClean="0">
              <a:latin typeface="+mn-ea"/>
              <a:ea typeface="+mn-ea"/>
            </a:endParaRPr>
          </a:p>
          <a:p>
            <a:pPr>
              <a:buNone/>
            </a:pPr>
            <a:endParaRPr dirty="0"/>
          </a:p>
        </p:txBody>
      </p:sp>
      <p:sp>
        <p:nvSpPr>
          <p:cNvPr id="1162" name="Shape 1162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Shape 116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3600" b="1" i="0" u="none" strike="noStrike" cap="none" baseline="0" dirty="0">
                <a:solidFill>
                  <a:schemeClr val="dk1"/>
                </a:solidFill>
                <a:latin typeface="+mj-ea"/>
                <a:ea typeface="+mj-ea"/>
                <a:cs typeface="Arial"/>
                <a:sym typeface="Arial"/>
              </a:rPr>
              <a:t>구성원</a:t>
            </a:r>
          </a:p>
        </p:txBody>
      </p:sp>
      <p:sp>
        <p:nvSpPr>
          <p:cNvPr id="1161" name="Shape 116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-US" altLang="ko-KR" sz="1800" dirty="0" smtClean="0">
                <a:latin typeface="+mn-ea"/>
                <a:ea typeface="+mn-ea"/>
              </a:rPr>
              <a:t>2) </a:t>
            </a:r>
            <a:r>
              <a:rPr lang="ko-KR" altLang="en-US" sz="2000" dirty="0" smtClean="0">
                <a:latin typeface="+mn-ea"/>
                <a:ea typeface="+mn-ea"/>
              </a:rPr>
              <a:t>선생님 </a:t>
            </a:r>
          </a:p>
          <a:p>
            <a:pPr>
              <a:buNone/>
            </a:pPr>
            <a:endParaRPr dirty="0"/>
          </a:p>
        </p:txBody>
      </p:sp>
      <p:sp>
        <p:nvSpPr>
          <p:cNvPr id="1162" name="Shape 1162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899592" y="2276870"/>
          <a:ext cx="7848872" cy="4281670"/>
        </p:xfrm>
        <a:graphic>
          <a:graphicData uri="http://schemas.openxmlformats.org/drawingml/2006/table">
            <a:tbl>
              <a:tblPr/>
              <a:tblGrid>
                <a:gridCol w="3367792"/>
                <a:gridCol w="4481080"/>
              </a:tblGrid>
              <a:tr h="5554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b="1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의과진료 선생님 </a:t>
                      </a:r>
                      <a:r>
                        <a:rPr lang="en-US" altLang="ko-KR" sz="2400" b="1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(3</a:t>
                      </a:r>
                      <a:r>
                        <a:rPr lang="ko-KR" altLang="en-US" sz="2400" b="1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분</a:t>
                      </a:r>
                      <a:r>
                        <a:rPr lang="en-US" altLang="ko-KR" sz="2400" b="1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</a:t>
                      </a:r>
                      <a:endParaRPr lang="ko-KR" altLang="en-US" sz="16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b="1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치과진료 선생님 </a:t>
                      </a:r>
                      <a:r>
                        <a:rPr lang="en-US" altLang="ko-KR" sz="24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(5</a:t>
                      </a:r>
                      <a:r>
                        <a:rPr lang="ko-KR" altLang="en-US" sz="24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분</a:t>
                      </a:r>
                      <a:r>
                        <a:rPr lang="en-US" altLang="ko-KR" sz="2400" b="1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6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4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조상익 </a:t>
                      </a:r>
                      <a:r>
                        <a:rPr lang="ko-KR" altLang="en-US" sz="24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선생님</a:t>
                      </a:r>
                      <a:endParaRPr lang="ko-KR" altLang="en-US" sz="16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권마태</a:t>
                      </a:r>
                      <a:r>
                        <a:rPr lang="ko-KR" altLang="en-US" sz="24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선생님</a:t>
                      </a:r>
                      <a:endParaRPr lang="ko-KR" altLang="en-US" sz="16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4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조성하 </a:t>
                      </a:r>
                      <a:r>
                        <a:rPr lang="ko-KR" altLang="en-US" sz="24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선생님</a:t>
                      </a:r>
                      <a:endParaRPr lang="ko-KR" altLang="en-US" sz="16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신경우선생님</a:t>
                      </a:r>
                      <a:endParaRPr lang="ko-KR" altLang="en-US" sz="16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4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조은나 </a:t>
                      </a:r>
                      <a:r>
                        <a:rPr lang="ko-KR" altLang="en-US" sz="24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선생님 </a:t>
                      </a:r>
                      <a:endParaRPr lang="ko-KR" altLang="en-US" sz="16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이주용 선생님</a:t>
                      </a:r>
                      <a:endParaRPr lang="en-US" altLang="ko-KR" sz="24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4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이종화 선생님</a:t>
                      </a:r>
                      <a:endParaRPr lang="en-US" altLang="ko-KR" sz="24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4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이소은 </a:t>
                      </a:r>
                      <a:r>
                        <a:rPr lang="ko-KR" altLang="en-US" sz="24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선생님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4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맑은 고딕"/>
                        <a:ea typeface="맑은 고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102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Shape 116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36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구성원</a:t>
            </a:r>
          </a:p>
        </p:txBody>
      </p:sp>
      <p:sp>
        <p:nvSpPr>
          <p:cNvPr id="1161" name="Shape 116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33400" indent="-342900">
              <a:buNone/>
            </a:pPr>
            <a:r>
              <a:rPr lang="en-US" altLang="ko-KR" sz="2400" dirty="0" smtClean="0">
                <a:latin typeface="+mn-ea"/>
                <a:ea typeface="+mn-ea"/>
              </a:rPr>
              <a:t>3) </a:t>
            </a:r>
            <a:r>
              <a:rPr lang="ko-KR" altLang="en-US" sz="2400" dirty="0" smtClean="0">
                <a:latin typeface="+mn-ea"/>
                <a:ea typeface="+mn-ea"/>
              </a:rPr>
              <a:t>봉사대 임원</a:t>
            </a:r>
            <a:endParaRPr lang="en-US" altLang="ko-KR" sz="2000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en-US" altLang="ko-KR" sz="2400" dirty="0" smtClean="0">
                <a:latin typeface="+mn-ea"/>
                <a:ea typeface="+mn-ea"/>
              </a:rPr>
              <a:t>-  </a:t>
            </a:r>
            <a:r>
              <a:rPr lang="ko-KR" altLang="en-US" sz="2400" dirty="0" smtClean="0">
                <a:latin typeface="+mn-ea"/>
                <a:ea typeface="+mn-ea"/>
              </a:rPr>
              <a:t>대장</a:t>
            </a:r>
            <a:r>
              <a:rPr lang="en-US" altLang="ko-KR" sz="2400" dirty="0" smtClean="0">
                <a:latin typeface="+mn-ea"/>
                <a:ea typeface="+mn-ea"/>
              </a:rPr>
              <a:t>: </a:t>
            </a:r>
            <a:r>
              <a:rPr lang="ko-KR" altLang="en-US" sz="2400" dirty="0" smtClean="0">
                <a:latin typeface="+mn-ea"/>
                <a:ea typeface="+mn-ea"/>
              </a:rPr>
              <a:t>홍석형</a:t>
            </a:r>
            <a:r>
              <a:rPr lang="en-US" altLang="ko-KR" sz="2400" dirty="0" smtClean="0">
                <a:latin typeface="+mn-ea"/>
                <a:ea typeface="+mn-ea"/>
              </a:rPr>
              <a:t>	</a:t>
            </a:r>
            <a:endParaRPr lang="ko-KR" altLang="en-US" sz="2400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en-US" altLang="ko-KR" sz="2400" dirty="0" smtClean="0">
                <a:latin typeface="+mn-ea"/>
                <a:ea typeface="+mn-ea"/>
              </a:rPr>
              <a:t>-  </a:t>
            </a:r>
            <a:r>
              <a:rPr lang="ko-KR" altLang="en-US" sz="2400" dirty="0" smtClean="0">
                <a:latin typeface="+mn-ea"/>
                <a:ea typeface="+mn-ea"/>
              </a:rPr>
              <a:t>부대장</a:t>
            </a:r>
            <a:r>
              <a:rPr lang="en-US" altLang="ko-KR" sz="2400" dirty="0" smtClean="0">
                <a:latin typeface="+mn-ea"/>
                <a:ea typeface="+mn-ea"/>
              </a:rPr>
              <a:t>: </a:t>
            </a:r>
            <a:r>
              <a:rPr lang="ko-KR" altLang="en-US" sz="2400" dirty="0" err="1" smtClean="0">
                <a:latin typeface="+mn-ea"/>
                <a:ea typeface="+mn-ea"/>
              </a:rPr>
              <a:t>홍정직</a:t>
            </a:r>
            <a:endParaRPr lang="ko-KR" altLang="en-US" sz="2400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en-US" altLang="ko-KR" sz="2400" dirty="0" smtClean="0">
                <a:latin typeface="+mn-ea"/>
                <a:ea typeface="+mn-ea"/>
              </a:rPr>
              <a:t>-  </a:t>
            </a:r>
            <a:r>
              <a:rPr lang="ko-KR" altLang="en-US" sz="2400" dirty="0" smtClean="0">
                <a:latin typeface="+mn-ea"/>
                <a:ea typeface="+mn-ea"/>
              </a:rPr>
              <a:t>총무</a:t>
            </a:r>
            <a:r>
              <a:rPr lang="en-US" altLang="ko-KR" sz="2400" dirty="0" smtClean="0">
                <a:latin typeface="+mn-ea"/>
                <a:ea typeface="+mn-ea"/>
              </a:rPr>
              <a:t>: </a:t>
            </a:r>
            <a:r>
              <a:rPr lang="ko-KR" altLang="en-US" sz="2400" dirty="0" smtClean="0">
                <a:latin typeface="+mn-ea"/>
                <a:ea typeface="+mn-ea"/>
              </a:rPr>
              <a:t>임소민</a:t>
            </a:r>
            <a:r>
              <a:rPr lang="en-US" altLang="ko-KR" sz="2400" dirty="0" smtClean="0">
                <a:latin typeface="+mn-ea"/>
                <a:ea typeface="+mn-ea"/>
              </a:rPr>
              <a:t> </a:t>
            </a:r>
          </a:p>
          <a:p>
            <a:pPr>
              <a:buNone/>
            </a:pPr>
            <a:r>
              <a:rPr lang="en-US" altLang="ko-KR" sz="2400" dirty="0" smtClean="0">
                <a:latin typeface="+mn-ea"/>
                <a:ea typeface="+mn-ea"/>
              </a:rPr>
              <a:t>-  </a:t>
            </a:r>
            <a:r>
              <a:rPr lang="ko-KR" altLang="en-US" sz="2400" dirty="0" smtClean="0">
                <a:latin typeface="+mn-ea"/>
                <a:ea typeface="+mn-ea"/>
              </a:rPr>
              <a:t>서기</a:t>
            </a:r>
            <a:r>
              <a:rPr lang="en-US" altLang="ko-KR" sz="2400" dirty="0" smtClean="0">
                <a:latin typeface="+mn-ea"/>
                <a:ea typeface="+mn-ea"/>
              </a:rPr>
              <a:t>: </a:t>
            </a:r>
            <a:r>
              <a:rPr lang="ko-KR" altLang="en-US" sz="2400" dirty="0" smtClean="0">
                <a:latin typeface="+mn-ea"/>
                <a:ea typeface="+mn-ea"/>
              </a:rPr>
              <a:t>최혜연 </a:t>
            </a:r>
          </a:p>
          <a:p>
            <a:pPr>
              <a:buFontTx/>
              <a:buChar char="-"/>
            </a:pPr>
            <a:r>
              <a:rPr lang="ko-KR" altLang="en-US" sz="2400" dirty="0" smtClean="0">
                <a:latin typeface="+mn-ea"/>
                <a:ea typeface="+mn-ea"/>
              </a:rPr>
              <a:t> 의과진료부장</a:t>
            </a:r>
            <a:r>
              <a:rPr lang="en-US" altLang="ko-KR" sz="2400" dirty="0" smtClean="0">
                <a:latin typeface="+mn-ea"/>
                <a:ea typeface="+mn-ea"/>
              </a:rPr>
              <a:t>: </a:t>
            </a:r>
            <a:r>
              <a:rPr lang="ko-KR" altLang="en-US" sz="2400" dirty="0" smtClean="0">
                <a:latin typeface="+mn-ea"/>
                <a:ea typeface="+mn-ea"/>
              </a:rPr>
              <a:t>서은혜</a:t>
            </a:r>
          </a:p>
          <a:p>
            <a:pPr>
              <a:buFontTx/>
              <a:buChar char="-"/>
            </a:pPr>
            <a:r>
              <a:rPr lang="ko-KR" altLang="en-US" sz="2400" dirty="0" smtClean="0">
                <a:latin typeface="+mn-ea"/>
                <a:ea typeface="+mn-ea"/>
              </a:rPr>
              <a:t> 치과진료부장</a:t>
            </a:r>
            <a:r>
              <a:rPr lang="en-US" altLang="ko-KR" sz="2400" dirty="0" smtClean="0">
                <a:latin typeface="+mn-ea"/>
                <a:ea typeface="+mn-ea"/>
              </a:rPr>
              <a:t>: </a:t>
            </a:r>
            <a:r>
              <a:rPr lang="ko-KR" altLang="en-US" sz="2400" dirty="0" smtClean="0">
                <a:latin typeface="+mn-ea"/>
                <a:ea typeface="+mn-ea"/>
              </a:rPr>
              <a:t>함윤석</a:t>
            </a:r>
          </a:p>
          <a:p>
            <a:pPr>
              <a:buNone/>
            </a:pPr>
            <a:r>
              <a:rPr lang="en-US" altLang="ko-KR" sz="2400" dirty="0" smtClean="0">
                <a:latin typeface="+mn-ea"/>
                <a:ea typeface="+mn-ea"/>
              </a:rPr>
              <a:t>-  </a:t>
            </a:r>
            <a:r>
              <a:rPr lang="ko-KR" altLang="en-US" sz="2400" dirty="0" err="1" smtClean="0">
                <a:latin typeface="+mn-ea"/>
                <a:ea typeface="+mn-ea"/>
              </a:rPr>
              <a:t>신덕부장</a:t>
            </a:r>
            <a:r>
              <a:rPr lang="en-US" altLang="ko-KR" sz="2400" dirty="0" smtClean="0">
                <a:latin typeface="+mn-ea"/>
                <a:ea typeface="+mn-ea"/>
              </a:rPr>
              <a:t>: </a:t>
            </a:r>
            <a:r>
              <a:rPr lang="ko-KR" altLang="en-US" sz="2400" dirty="0" smtClean="0">
                <a:latin typeface="+mn-ea"/>
                <a:ea typeface="+mn-ea"/>
              </a:rPr>
              <a:t>함윤석</a:t>
            </a:r>
            <a:r>
              <a:rPr lang="en-US" altLang="ko-KR" sz="2400" dirty="0" smtClean="0">
                <a:latin typeface="+mn-ea"/>
                <a:ea typeface="+mn-ea"/>
              </a:rPr>
              <a:t>(</a:t>
            </a:r>
            <a:r>
              <a:rPr lang="ko-KR" altLang="en-US" sz="2400" dirty="0" smtClean="0">
                <a:latin typeface="+mn-ea"/>
                <a:ea typeface="+mn-ea"/>
              </a:rPr>
              <a:t>김윤환</a:t>
            </a:r>
            <a:r>
              <a:rPr lang="en-US" altLang="ko-KR" sz="2400" dirty="0" smtClean="0">
                <a:latin typeface="+mn-ea"/>
                <a:ea typeface="+mn-ea"/>
              </a:rPr>
              <a:t>)</a:t>
            </a:r>
            <a:endParaRPr lang="ko-KR" altLang="en-US" sz="2400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en-US" altLang="ko-KR" sz="2400" dirty="0" smtClean="0">
                <a:latin typeface="+mn-ea"/>
                <a:ea typeface="+mn-ea"/>
              </a:rPr>
              <a:t>-  </a:t>
            </a:r>
            <a:r>
              <a:rPr lang="ko-KR" altLang="en-US" sz="2400" dirty="0" err="1" smtClean="0">
                <a:latin typeface="+mn-ea"/>
                <a:ea typeface="+mn-ea"/>
              </a:rPr>
              <a:t>비전트립</a:t>
            </a:r>
            <a:r>
              <a:rPr lang="en-US" altLang="ko-KR" sz="2400" dirty="0" smtClean="0">
                <a:latin typeface="+mn-ea"/>
                <a:ea typeface="+mn-ea"/>
              </a:rPr>
              <a:t>: </a:t>
            </a:r>
            <a:r>
              <a:rPr lang="ko-KR" altLang="en-US" sz="2400" dirty="0" smtClean="0">
                <a:latin typeface="+mn-ea"/>
                <a:ea typeface="+mn-ea"/>
              </a:rPr>
              <a:t>권영은</a:t>
            </a:r>
          </a:p>
          <a:p>
            <a:pPr>
              <a:buFontTx/>
              <a:buChar char="-"/>
            </a:pPr>
            <a:r>
              <a:rPr lang="ko-KR" altLang="en-US" sz="2400" dirty="0" smtClean="0">
                <a:latin typeface="+mn-ea"/>
                <a:ea typeface="+mn-ea"/>
              </a:rPr>
              <a:t> 식사담당</a:t>
            </a:r>
            <a:r>
              <a:rPr lang="en-US" altLang="ko-KR" sz="2400" dirty="0" smtClean="0">
                <a:latin typeface="+mn-ea"/>
                <a:ea typeface="+mn-ea"/>
              </a:rPr>
              <a:t>:  </a:t>
            </a:r>
            <a:r>
              <a:rPr lang="ko-KR" altLang="en-US" sz="2400" dirty="0" smtClean="0">
                <a:latin typeface="+mn-ea"/>
                <a:ea typeface="+mn-ea"/>
              </a:rPr>
              <a:t>한하얀</a:t>
            </a:r>
            <a:endParaRPr lang="en-US" altLang="ko-KR" sz="2400" dirty="0" smtClean="0">
              <a:latin typeface="+mn-ea"/>
              <a:ea typeface="+mn-ea"/>
            </a:endParaRPr>
          </a:p>
          <a:p>
            <a:pPr>
              <a:buFontTx/>
              <a:buChar char="-"/>
            </a:pPr>
            <a:r>
              <a:rPr lang="en-US" altLang="ko-KR" sz="2400" dirty="0" smtClean="0">
                <a:latin typeface="+mn-ea"/>
                <a:ea typeface="+mn-ea"/>
              </a:rPr>
              <a:t> </a:t>
            </a:r>
            <a:r>
              <a:rPr lang="ko-KR" altLang="en-US" sz="2400" dirty="0" smtClean="0">
                <a:latin typeface="+mn-ea"/>
                <a:ea typeface="+mn-ea"/>
              </a:rPr>
              <a:t>약품담당</a:t>
            </a:r>
            <a:r>
              <a:rPr lang="en-US" altLang="ko-KR" sz="2400" dirty="0" smtClean="0">
                <a:latin typeface="+mn-ea"/>
                <a:ea typeface="+mn-ea"/>
              </a:rPr>
              <a:t>: </a:t>
            </a:r>
            <a:r>
              <a:rPr lang="ko-KR" altLang="en-US" sz="2400" dirty="0" smtClean="0">
                <a:latin typeface="+mn-ea"/>
                <a:ea typeface="+mn-ea"/>
              </a:rPr>
              <a:t>임병우</a:t>
            </a:r>
            <a:endParaRPr lang="en-US" altLang="ko-KR" sz="2400" dirty="0" smtClean="0">
              <a:latin typeface="+mn-ea"/>
              <a:ea typeface="+mn-ea"/>
            </a:endParaRPr>
          </a:p>
          <a:p>
            <a:pPr>
              <a:buNone/>
            </a:pPr>
            <a:endParaRPr sz="2400" dirty="0"/>
          </a:p>
        </p:txBody>
      </p:sp>
      <p:sp>
        <p:nvSpPr>
          <p:cNvPr id="1162" name="Shape 1162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Shape 1176"/>
          <p:cNvSpPr txBox="1"/>
          <p:nvPr/>
        </p:nvSpPr>
        <p:spPr>
          <a:xfrm>
            <a:off x="1331640" y="4941167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178" name="Shape 1178"/>
          <p:cNvSpPr txBox="1"/>
          <p:nvPr/>
        </p:nvSpPr>
        <p:spPr>
          <a:xfrm>
            <a:off x="539552" y="476672"/>
            <a:ext cx="1881299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Gulim"/>
              <a:buNone/>
            </a:pPr>
            <a:r>
              <a:rPr lang="en" sz="3600" b="1" i="0" u="none" strike="noStrike" cap="none" baseline="0" dirty="0">
                <a:solidFill>
                  <a:schemeClr val="dk1"/>
                </a:solidFill>
                <a:latin typeface="+mj-ea"/>
                <a:ea typeface="+mj-ea"/>
                <a:cs typeface="Gulim"/>
                <a:sym typeface="Gulim"/>
              </a:rPr>
              <a:t>일정</a:t>
            </a:r>
          </a:p>
        </p:txBody>
      </p:sp>
      <p:sp>
        <p:nvSpPr>
          <p:cNvPr id="1180" name="Shape 1180"/>
          <p:cNvSpPr txBox="1"/>
          <p:nvPr/>
        </p:nvSpPr>
        <p:spPr>
          <a:xfrm>
            <a:off x="1228415" y="1280216"/>
            <a:ext cx="5895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1182" name="Shape 1182"/>
          <p:cNvSpPr/>
          <p:nvPr/>
        </p:nvSpPr>
        <p:spPr>
          <a:xfrm>
            <a:off x="7549414" y="6133117"/>
            <a:ext cx="1365435" cy="5100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1" name="직사각형 10"/>
          <p:cNvSpPr/>
          <p:nvPr/>
        </p:nvSpPr>
        <p:spPr>
          <a:xfrm>
            <a:off x="1043608" y="1412776"/>
            <a:ext cx="52565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400" dirty="0" smtClean="0">
                <a:latin typeface="+mn-ea"/>
                <a:ea typeface="+mn-ea"/>
              </a:rPr>
              <a:t>7/26(</a:t>
            </a:r>
            <a:r>
              <a:rPr kumimoji="1" lang="ko-KR" altLang="en-US" sz="2400" dirty="0" smtClean="0">
                <a:latin typeface="+mn-ea"/>
                <a:ea typeface="+mn-ea"/>
              </a:rPr>
              <a:t>토</a:t>
            </a:r>
            <a:r>
              <a:rPr kumimoji="1" lang="en-US" altLang="ko-KR" sz="2400" dirty="0" smtClean="0">
                <a:latin typeface="+mn-ea"/>
                <a:ea typeface="+mn-ea"/>
              </a:rPr>
              <a:t>) – </a:t>
            </a:r>
            <a:r>
              <a:rPr kumimoji="1" lang="ko-KR" altLang="en-US" sz="2400" dirty="0" smtClean="0">
                <a:latin typeface="+mn-ea"/>
                <a:ea typeface="+mn-ea"/>
              </a:rPr>
              <a:t>인천공항에서 </a:t>
            </a:r>
            <a:r>
              <a:rPr kumimoji="1" lang="en-US" altLang="ko-KR" sz="2400" dirty="0" smtClean="0">
                <a:latin typeface="+mn-ea"/>
                <a:ea typeface="+mn-ea"/>
              </a:rPr>
              <a:t>21:20 </a:t>
            </a:r>
            <a:r>
              <a:rPr kumimoji="1" lang="ko-KR" altLang="en-US" sz="2400" dirty="0" smtClean="0">
                <a:latin typeface="+mn-ea"/>
                <a:ea typeface="+mn-ea"/>
              </a:rPr>
              <a:t>출발</a:t>
            </a:r>
            <a:endParaRPr kumimoji="1" lang="en-US" altLang="ko-KR" sz="2400" dirty="0" smtClean="0">
              <a:latin typeface="+mn-ea"/>
              <a:ea typeface="+mn-e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ko-KR" altLang="en-US" sz="2400" dirty="0" smtClean="0">
              <a:latin typeface="+mn-ea"/>
              <a:ea typeface="+mn-e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400" dirty="0" smtClean="0">
                <a:latin typeface="+mn-ea"/>
                <a:ea typeface="+mn-ea"/>
              </a:rPr>
              <a:t>7/27(</a:t>
            </a:r>
            <a:r>
              <a:rPr kumimoji="1" lang="ko-KR" altLang="en-US" sz="2400" dirty="0" smtClean="0">
                <a:latin typeface="+mn-ea"/>
                <a:ea typeface="+mn-ea"/>
              </a:rPr>
              <a:t>일</a:t>
            </a:r>
            <a:r>
              <a:rPr kumimoji="1" lang="en-US" altLang="ko-KR" sz="2400" dirty="0" smtClean="0">
                <a:latin typeface="+mn-ea"/>
                <a:ea typeface="+mn-ea"/>
              </a:rPr>
              <a:t>) – </a:t>
            </a:r>
            <a:r>
              <a:rPr kumimoji="1" lang="ko-KR" altLang="en-US" sz="2400" dirty="0" smtClean="0">
                <a:latin typeface="+mn-ea"/>
                <a:ea typeface="+mn-ea"/>
              </a:rPr>
              <a:t>오후 </a:t>
            </a:r>
            <a:r>
              <a:rPr kumimoji="1" lang="en-US" altLang="ko-KR" sz="2400" dirty="0" smtClean="0">
                <a:latin typeface="+mn-ea"/>
                <a:ea typeface="+mn-ea"/>
              </a:rPr>
              <a:t>12:10</a:t>
            </a:r>
            <a:r>
              <a:rPr kumimoji="1" lang="ko-KR" altLang="en-US" sz="2400" dirty="0" smtClean="0">
                <a:latin typeface="+mn-ea"/>
                <a:ea typeface="+mn-ea"/>
              </a:rPr>
              <a:t> </a:t>
            </a:r>
            <a:r>
              <a:rPr kumimoji="1" lang="ko-KR" altLang="en-US" sz="2400" dirty="0" err="1" smtClean="0">
                <a:latin typeface="+mn-ea"/>
                <a:ea typeface="+mn-ea"/>
              </a:rPr>
              <a:t>다카</a:t>
            </a:r>
            <a:r>
              <a:rPr kumimoji="1" lang="ko-KR" altLang="en-US" sz="2400" dirty="0" smtClean="0">
                <a:latin typeface="+mn-ea"/>
                <a:ea typeface="+mn-ea"/>
              </a:rPr>
              <a:t> 도착</a:t>
            </a:r>
            <a:endParaRPr kumimoji="1" lang="en-US" altLang="ko-KR" sz="2400" dirty="0" smtClean="0">
              <a:latin typeface="+mn-ea"/>
              <a:ea typeface="+mn-e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400" dirty="0" smtClean="0">
                <a:latin typeface="+mn-ea"/>
                <a:ea typeface="+mn-ea"/>
              </a:rPr>
              <a:t> 	    </a:t>
            </a:r>
            <a:r>
              <a:rPr kumimoji="1" lang="ko-KR" altLang="en-US" sz="2400" dirty="0" smtClean="0">
                <a:latin typeface="+mn-ea"/>
                <a:ea typeface="+mn-ea"/>
              </a:rPr>
              <a:t>진료준비</a:t>
            </a:r>
            <a:endParaRPr kumimoji="1" lang="en-US" altLang="ko-KR" sz="2400" dirty="0" smtClean="0">
              <a:latin typeface="+mn-ea"/>
              <a:ea typeface="+mn-e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ko-KR" altLang="en-US" sz="2400" dirty="0" smtClean="0">
              <a:latin typeface="+mn-ea"/>
              <a:ea typeface="+mn-e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400" dirty="0" smtClean="0">
                <a:latin typeface="+mn-ea"/>
                <a:ea typeface="+mn-ea"/>
              </a:rPr>
              <a:t>7/28(</a:t>
            </a:r>
            <a:r>
              <a:rPr kumimoji="1" lang="ko-KR" altLang="en-US" sz="2400" dirty="0" smtClean="0">
                <a:latin typeface="+mn-ea"/>
                <a:ea typeface="+mn-ea"/>
              </a:rPr>
              <a:t>월</a:t>
            </a:r>
            <a:r>
              <a:rPr kumimoji="1" lang="en-US" altLang="ko-KR" sz="2400" dirty="0" smtClean="0">
                <a:latin typeface="+mn-ea"/>
                <a:ea typeface="+mn-ea"/>
              </a:rPr>
              <a:t>) ~8/1(</a:t>
            </a:r>
            <a:r>
              <a:rPr kumimoji="1" lang="ko-KR" altLang="en-US" sz="2400" dirty="0" smtClean="0">
                <a:latin typeface="+mn-ea"/>
                <a:ea typeface="+mn-ea"/>
              </a:rPr>
              <a:t>금</a:t>
            </a:r>
            <a:r>
              <a:rPr kumimoji="1" lang="en-US" altLang="ko-KR" sz="2400" dirty="0" smtClean="0">
                <a:latin typeface="+mn-ea"/>
                <a:ea typeface="+mn-ea"/>
              </a:rPr>
              <a:t>) - </a:t>
            </a:r>
            <a:r>
              <a:rPr kumimoji="1" lang="ko-KR" altLang="en-US" sz="2400" dirty="0" smtClean="0">
                <a:latin typeface="+mn-ea"/>
                <a:ea typeface="+mn-ea"/>
              </a:rPr>
              <a:t>진료봉사</a:t>
            </a:r>
            <a:endParaRPr kumimoji="1" lang="en-US" altLang="ko-KR" sz="2400" dirty="0" smtClean="0">
              <a:latin typeface="+mn-ea"/>
              <a:ea typeface="+mn-e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ko-KR" altLang="en-US" sz="2400" dirty="0" smtClean="0">
              <a:latin typeface="+mn-ea"/>
              <a:ea typeface="+mn-e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400" dirty="0" smtClean="0">
                <a:latin typeface="+mn-ea"/>
                <a:ea typeface="+mn-ea"/>
              </a:rPr>
              <a:t>8/2(</a:t>
            </a:r>
            <a:r>
              <a:rPr kumimoji="1" lang="ko-KR" altLang="en-US" sz="2400" dirty="0" smtClean="0">
                <a:latin typeface="+mn-ea"/>
                <a:ea typeface="+mn-ea"/>
              </a:rPr>
              <a:t>토</a:t>
            </a:r>
            <a:r>
              <a:rPr kumimoji="1" lang="en-US" altLang="ko-KR" sz="2400" dirty="0" smtClean="0">
                <a:latin typeface="+mn-ea"/>
                <a:ea typeface="+mn-ea"/>
              </a:rPr>
              <a:t>) – </a:t>
            </a:r>
            <a:r>
              <a:rPr kumimoji="1" lang="ko-KR" altLang="en-US" sz="2400" dirty="0" smtClean="0">
                <a:latin typeface="+mn-ea"/>
                <a:ea typeface="+mn-ea"/>
              </a:rPr>
              <a:t>안식일 예배 </a:t>
            </a:r>
            <a:endParaRPr kumimoji="1" lang="en-US" altLang="ko-KR" sz="2400" dirty="0" smtClean="0">
              <a:latin typeface="+mn-ea"/>
              <a:ea typeface="+mn-e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ko-KR" altLang="en-US" sz="2400" dirty="0" smtClean="0">
              <a:latin typeface="+mn-ea"/>
              <a:ea typeface="+mn-e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400" dirty="0" smtClean="0">
                <a:latin typeface="+mn-ea"/>
                <a:ea typeface="+mn-ea"/>
              </a:rPr>
              <a:t>8/3(</a:t>
            </a:r>
            <a:r>
              <a:rPr kumimoji="1" lang="ko-KR" altLang="en-US" sz="2400" dirty="0" smtClean="0">
                <a:latin typeface="+mn-ea"/>
                <a:ea typeface="+mn-ea"/>
              </a:rPr>
              <a:t>일</a:t>
            </a:r>
            <a:r>
              <a:rPr kumimoji="1" lang="en-US" altLang="ko-KR" sz="2400" dirty="0" smtClean="0">
                <a:latin typeface="+mn-ea"/>
                <a:ea typeface="+mn-ea"/>
              </a:rPr>
              <a:t>)~8/5(</a:t>
            </a:r>
            <a:r>
              <a:rPr kumimoji="1" lang="ko-KR" altLang="en-US" sz="2400" dirty="0" smtClean="0">
                <a:latin typeface="+mn-ea"/>
                <a:ea typeface="+mn-ea"/>
              </a:rPr>
              <a:t>화</a:t>
            </a:r>
            <a:r>
              <a:rPr kumimoji="1" lang="en-US" altLang="ko-KR" sz="2400" dirty="0" smtClean="0">
                <a:latin typeface="+mn-ea"/>
                <a:ea typeface="+mn-ea"/>
              </a:rPr>
              <a:t>) – </a:t>
            </a:r>
            <a:r>
              <a:rPr kumimoji="1" lang="ko-KR" altLang="en-US" sz="2400" dirty="0" err="1" smtClean="0">
                <a:latin typeface="+mn-ea"/>
                <a:ea typeface="+mn-ea"/>
              </a:rPr>
              <a:t>비전트립</a:t>
            </a:r>
            <a:endParaRPr kumimoji="1" lang="en-US" altLang="ko-KR" sz="2400" dirty="0" smtClean="0">
              <a:latin typeface="+mn-ea"/>
              <a:ea typeface="+mn-e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2400" dirty="0" smtClean="0">
              <a:latin typeface="+mn-ea"/>
              <a:ea typeface="+mn-e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400" dirty="0" smtClean="0">
                <a:latin typeface="+mn-ea"/>
                <a:ea typeface="+mn-ea"/>
              </a:rPr>
              <a:t>8/5(</a:t>
            </a:r>
            <a:r>
              <a:rPr kumimoji="1" lang="ko-KR" altLang="en-US" sz="2400" dirty="0" smtClean="0">
                <a:latin typeface="+mn-ea"/>
                <a:ea typeface="+mn-ea"/>
              </a:rPr>
              <a:t>화</a:t>
            </a:r>
            <a:r>
              <a:rPr kumimoji="1" lang="en-US" altLang="ko-KR" sz="2400" dirty="0" smtClean="0">
                <a:latin typeface="+mn-ea"/>
                <a:ea typeface="+mn-ea"/>
              </a:rPr>
              <a:t>) – </a:t>
            </a:r>
            <a:r>
              <a:rPr kumimoji="1" lang="ko-KR" altLang="en-US" sz="2400" dirty="0" err="1" smtClean="0">
                <a:latin typeface="+mn-ea"/>
                <a:ea typeface="+mn-ea"/>
              </a:rPr>
              <a:t>다카공항에서</a:t>
            </a:r>
            <a:r>
              <a:rPr kumimoji="1" lang="ko-KR" altLang="en-US" sz="2400" dirty="0" smtClean="0">
                <a:latin typeface="+mn-ea"/>
                <a:ea typeface="+mn-ea"/>
              </a:rPr>
              <a:t> </a:t>
            </a:r>
            <a:r>
              <a:rPr kumimoji="1" lang="en-US" altLang="ko-KR" sz="2400" dirty="0" smtClean="0">
                <a:latin typeface="+mn-ea"/>
                <a:ea typeface="+mn-ea"/>
              </a:rPr>
              <a:t>13:35 </a:t>
            </a:r>
            <a:r>
              <a:rPr kumimoji="1" lang="ko-KR" altLang="en-US" sz="2400" dirty="0" smtClean="0">
                <a:latin typeface="+mn-ea"/>
                <a:ea typeface="+mn-ea"/>
              </a:rPr>
              <a:t>출발</a:t>
            </a:r>
            <a:endParaRPr kumimoji="1" lang="en-US" altLang="ko-KR" sz="2400" dirty="0" smtClean="0">
              <a:latin typeface="+mn-ea"/>
              <a:ea typeface="+mn-e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2400" dirty="0" smtClean="0">
              <a:latin typeface="+mn-ea"/>
              <a:ea typeface="+mn-e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400" dirty="0" smtClean="0">
                <a:latin typeface="+mn-ea"/>
                <a:ea typeface="+mn-ea"/>
              </a:rPr>
              <a:t>8/6(</a:t>
            </a:r>
            <a:r>
              <a:rPr kumimoji="1" lang="ko-KR" altLang="en-US" sz="2400" dirty="0" smtClean="0">
                <a:latin typeface="+mn-ea"/>
                <a:ea typeface="+mn-ea"/>
              </a:rPr>
              <a:t>수</a:t>
            </a:r>
            <a:r>
              <a:rPr kumimoji="1" lang="en-US" altLang="ko-KR" sz="2400" dirty="0" smtClean="0">
                <a:latin typeface="+mn-ea"/>
                <a:ea typeface="+mn-ea"/>
              </a:rPr>
              <a:t>) – </a:t>
            </a:r>
            <a:r>
              <a:rPr kumimoji="1" lang="ko-KR" altLang="en-US" sz="2400" dirty="0" smtClean="0">
                <a:latin typeface="+mn-ea"/>
                <a:ea typeface="+mn-ea"/>
              </a:rPr>
              <a:t>인천공항에 </a:t>
            </a:r>
            <a:r>
              <a:rPr kumimoji="1" lang="en-US" altLang="ko-KR" sz="2400" dirty="0" smtClean="0">
                <a:latin typeface="+mn-ea"/>
                <a:ea typeface="+mn-ea"/>
              </a:rPr>
              <a:t>06:35 </a:t>
            </a:r>
            <a:r>
              <a:rPr kumimoji="1" lang="ko-KR" altLang="en-US" sz="2400" dirty="0" smtClean="0">
                <a:latin typeface="+mn-ea"/>
                <a:ea typeface="+mn-ea"/>
              </a:rPr>
              <a:t>도착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1587</TotalTime>
  <Words>1752</Words>
  <Application>Microsoft Office PowerPoint</Application>
  <PresentationFormat>화면 슬라이드 쇼(4:3)</PresentationFormat>
  <Paragraphs>393</Paragraphs>
  <Slides>30</Slides>
  <Notes>28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30</vt:i4>
      </vt:variant>
    </vt:vector>
  </HeadingPairs>
  <TitlesOfParts>
    <vt:vector size="32" baseType="lpstr">
      <vt:lpstr/>
      <vt:lpstr/>
      <vt:lpstr>2014. 7. 26~8.6 SMA 방글라데시 의료봉사 </vt:lpstr>
      <vt:lpstr>목차</vt:lpstr>
      <vt:lpstr>1. 개요</vt:lpstr>
      <vt:lpstr>방글라데시</vt:lpstr>
      <vt:lpstr>슬라이드 5</vt:lpstr>
      <vt:lpstr>구성원</vt:lpstr>
      <vt:lpstr>구성원</vt:lpstr>
      <vt:lpstr>구성원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진료환경  </vt:lpstr>
      <vt:lpstr>의과</vt:lpstr>
      <vt:lpstr>의과</vt:lpstr>
      <vt:lpstr>의과</vt:lpstr>
      <vt:lpstr>의과</vt:lpstr>
      <vt:lpstr>의과</vt:lpstr>
      <vt:lpstr>슬라이드 21</vt:lpstr>
      <vt:lpstr>치과</vt:lpstr>
      <vt:lpstr>치과</vt:lpstr>
      <vt:lpstr>치과</vt:lpstr>
      <vt:lpstr>치과</vt:lpstr>
      <vt:lpstr>치과</vt:lpstr>
      <vt:lpstr>숙소</vt:lpstr>
      <vt:lpstr>5. 남은 기간 동안의 준비</vt:lpstr>
      <vt:lpstr>5. 남은 기간 동안의 준비</vt:lpstr>
      <vt:lpstr>5. 남은 기간 동안의 준비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2013. 7. 21~27 SMA 몽골 의료봉사</dc:title>
  <dc:creator>Hong</dc:creator>
  <cp:lastModifiedBy>Hong</cp:lastModifiedBy>
  <cp:revision>36</cp:revision>
  <dcterms:modified xsi:type="dcterms:W3CDTF">2014-07-20T07:41:06Z</dcterms:modified>
</cp:coreProperties>
</file>